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3" r:id="rId2"/>
    <p:sldId id="366" r:id="rId3"/>
    <p:sldId id="258" r:id="rId4"/>
    <p:sldId id="346" r:id="rId5"/>
    <p:sldId id="365" r:id="rId6"/>
    <p:sldId id="354" r:id="rId7"/>
    <p:sldId id="356" r:id="rId8"/>
    <p:sldId id="373" r:id="rId9"/>
    <p:sldId id="350" r:id="rId10"/>
    <p:sldId id="257" r:id="rId11"/>
    <p:sldId id="260" r:id="rId12"/>
    <p:sldId id="374" r:id="rId13"/>
    <p:sldId id="377" r:id="rId14"/>
    <p:sldId id="378" r:id="rId15"/>
    <p:sldId id="379" r:id="rId16"/>
    <p:sldId id="380" r:id="rId17"/>
    <p:sldId id="381" r:id="rId18"/>
    <p:sldId id="375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453"/>
    <a:srgbClr val="D8B7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9" autoAdjust="0"/>
    <p:restoredTop sz="96318" autoAdjust="0"/>
  </p:normalViewPr>
  <p:slideViewPr>
    <p:cSldViewPr snapToGrid="0" showGuides="1">
      <p:cViewPr varScale="1">
        <p:scale>
          <a:sx n="62" d="100"/>
          <a:sy n="62" d="100"/>
        </p:scale>
        <p:origin x="90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83A0F-FF64-450F-96D8-D1435DB9C291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D9DCB-1257-4CEF-A969-7E5710C160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139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D9DCB-1257-4CEF-A969-7E5710C1607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834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77E16-3478-4C8B-ACE0-E64617C3F1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51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D9DCB-1257-4CEF-A969-7E5710C1607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917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277E16-3478-4C8B-ACE0-E64617C3F1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274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277E16-3478-4C8B-ACE0-E64617C3F1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527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277E16-3478-4C8B-ACE0-E64617C3F1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051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277E16-3478-4C8B-ACE0-E64617C3F1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096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277E16-3478-4C8B-ACE0-E64617C3F1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783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77E16-3478-4C8B-ACE0-E64617C3F1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36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77E16-3478-4C8B-ACE0-E64617C3F1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49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D9DCB-1257-4CEF-A969-7E5710C1607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681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77E16-3478-4C8B-ACE0-E64617C3F1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10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277E16-3478-4C8B-ACE0-E64617C3F1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3012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D9DCB-1257-4CEF-A969-7E5710C1607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16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A3E7C8-DEBD-4A66-98BB-5DF397413C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0FC6C19-1D02-4AE9-8CE8-8237ECE677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62C668-8EB9-42EC-A223-B97F35061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379F5A-7206-4CF9-9393-6C14C81B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AC0601-8B4B-4235-A6D9-BB36089A9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59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88AE36-1E18-4674-8F8E-7F379FF05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15E164-3318-4805-86B8-C59535434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DD168C-0AAB-4417-9F8E-909111AE8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AFF4A7-328A-4F94-9CC2-BF5C02D94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4D7059-6B99-48DE-9AA2-14B5DA273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455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47170B-14AD-49EC-8325-99515A5AA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E35865-6648-4F1D-B8FD-CD287D24A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99640C-7549-4A93-BAAD-4DBF137D9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9DC395-B7D6-4A5E-87A6-60025E7F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F27FF2-55C8-46B8-9040-15568A937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243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D1721A-74D2-4B80-A68E-8CA83BC8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952C28-78FC-44CE-89E7-215D6CC4C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D5614CB-0158-416A-BEE2-5C48956C3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C515AF-18AA-4ADF-807E-D44A04A43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07DA2C-DFCA-4838-8A33-8BA7D15A9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4C283E-7353-4141-87B6-CA55C3460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67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974962-C8F4-4737-8850-376A3FE1D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E196BD2-19CE-417D-8D1D-C9048A93A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4FB7099-C967-48C8-9498-D39B2542C1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C66703C-F7E1-49FA-B11C-2B797BC23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BA01C9D-3193-44B3-9DD1-D9B8F5577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118CED3-9E70-4EF8-8D3A-3A98A195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2EE1FA6-D527-4865-80D8-9D3326261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99EE8EF-DC92-4244-8171-FD9D77F08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194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EB06E1-AF3B-4153-9CD4-F798FA87C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374F53D-2787-4C78-8D44-90B620E68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63A21C3-759D-468F-A2E5-545A06E63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FB563AE-2FCB-4335-983A-9F29B9A26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50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B103E52-1BF0-4528-8578-492B372A1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01A3D37-D734-44DD-BAB6-E43222DD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A158D4-2D60-40DC-9BBC-752D29C12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713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96B1A1-DFDC-4E53-93BF-46827B945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789697-06C2-4557-89DF-C0EC1BC5A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FE258E-8C44-4B8C-B7D6-546536A02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81692B3-536A-40B1-A723-959C30513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1792DCD-9CE4-4251-B713-40CFD9C4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429052-9E79-43D7-A853-DC749CBBE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1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66A768-71FA-4C14-ABF1-CC540FFBD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DF8FB61-BBC4-40F7-A203-432332B067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DBC1EE-A83E-4D4A-98AF-16A5FECA9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D79DC3E-6ADA-4F13-A89B-DC2750CDD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C10B4D-B906-476B-B57F-452929F1B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3E55F9B-9982-4A05-90EA-5E20A25C4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427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FFCBA1-8EF0-4C81-8B14-2B839DC82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496C34-6141-468E-AF86-D06CFF64E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F6682F-1C1B-4CFE-A044-219A6603C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569D79-A51D-41EF-AB8C-471F995B4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A49E5A-BBDB-4161-B4F4-8205B5C98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174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0CC165A-B850-4583-94C1-6C6BBD369E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31784AB-CBE9-43D3-A61E-5EBA3181A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E1BD57-1986-418C-A999-D39F16344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078F66-1160-41F6-AE74-7A0E5AB08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1279C5-EDB7-47F6-8383-4E3F1624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89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89316" y="576775"/>
            <a:ext cx="2715065" cy="284431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89316" y="3605725"/>
            <a:ext cx="2715065" cy="284431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587261" y="576775"/>
            <a:ext cx="3137096" cy="587375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7261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048501" y="2124223"/>
            <a:ext cx="2292448" cy="473377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604131" y="0"/>
            <a:ext cx="2587869" cy="295421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9604130" y="3221503"/>
            <a:ext cx="2587869" cy="363649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048501" y="0"/>
            <a:ext cx="2292448" cy="191320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5691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727936" y="3545058"/>
            <a:ext cx="2555045" cy="331294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727935" y="0"/>
            <a:ext cx="2555045" cy="331294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900331" y="1784253"/>
            <a:ext cx="2555045" cy="331294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972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C280533-EF23-4C1B-A552-2C777CA329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86656" y="0"/>
            <a:ext cx="2724630" cy="5162843"/>
          </a:xfrm>
          <a:custGeom>
            <a:avLst/>
            <a:gdLst>
              <a:gd name="connsiteX0" fmla="*/ 0 w 2527492"/>
              <a:gd name="connsiteY0" fmla="*/ 0 h 4148666"/>
              <a:gd name="connsiteX1" fmla="*/ 2527492 w 2527492"/>
              <a:gd name="connsiteY1" fmla="*/ 0 h 4148666"/>
              <a:gd name="connsiteX2" fmla="*/ 2527492 w 2527492"/>
              <a:gd name="connsiteY2" fmla="*/ 4148666 h 4148666"/>
              <a:gd name="connsiteX3" fmla="*/ 0 w 2527492"/>
              <a:gd name="connsiteY3" fmla="*/ 4148666 h 414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7492" h="4148666">
                <a:moveTo>
                  <a:pt x="0" y="0"/>
                </a:moveTo>
                <a:lnTo>
                  <a:pt x="2527492" y="0"/>
                </a:lnTo>
                <a:lnTo>
                  <a:pt x="2527492" y="4148666"/>
                </a:lnTo>
                <a:lnTo>
                  <a:pt x="0" y="41486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17812C8-8E29-402D-9FD4-2E4E40AA32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5999" y="3024554"/>
            <a:ext cx="6403269" cy="3605986"/>
          </a:xfrm>
          <a:custGeom>
            <a:avLst/>
            <a:gdLst>
              <a:gd name="connsiteX0" fmla="*/ 0 w 4119613"/>
              <a:gd name="connsiteY0" fmla="*/ 0 h 3226158"/>
              <a:gd name="connsiteX1" fmla="*/ 4119613 w 4119613"/>
              <a:gd name="connsiteY1" fmla="*/ 0 h 3226158"/>
              <a:gd name="connsiteX2" fmla="*/ 4119613 w 4119613"/>
              <a:gd name="connsiteY2" fmla="*/ 3226158 h 3226158"/>
              <a:gd name="connsiteX3" fmla="*/ 0 w 4119613"/>
              <a:gd name="connsiteY3" fmla="*/ 3226158 h 322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9613" h="3226158">
                <a:moveTo>
                  <a:pt x="0" y="0"/>
                </a:moveTo>
                <a:lnTo>
                  <a:pt x="4119613" y="0"/>
                </a:lnTo>
                <a:lnTo>
                  <a:pt x="4119613" y="3226158"/>
                </a:lnTo>
                <a:lnTo>
                  <a:pt x="0" y="32261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64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_02&amp;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2"/>
          <p:cNvSpPr>
            <a:spLocks noGrp="1"/>
          </p:cNvSpPr>
          <p:nvPr>
            <p:ph type="pic" sz="quarter" idx="40"/>
          </p:nvPr>
        </p:nvSpPr>
        <p:spPr>
          <a:xfrm>
            <a:off x="4638352" y="815925"/>
            <a:ext cx="1938134" cy="1814732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14" name="Picture Placeholder 22"/>
          <p:cNvSpPr>
            <a:spLocks noGrp="1"/>
          </p:cNvSpPr>
          <p:nvPr>
            <p:ph type="pic" sz="quarter" idx="41"/>
          </p:nvPr>
        </p:nvSpPr>
        <p:spPr>
          <a:xfrm>
            <a:off x="6957176" y="815925"/>
            <a:ext cx="1938134" cy="1814732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22"/>
          <p:cNvSpPr>
            <a:spLocks noGrp="1"/>
          </p:cNvSpPr>
          <p:nvPr>
            <p:ph type="pic" sz="quarter" idx="42"/>
          </p:nvPr>
        </p:nvSpPr>
        <p:spPr>
          <a:xfrm>
            <a:off x="9276000" y="815925"/>
            <a:ext cx="1938134" cy="1814732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7" name="Picture Placeholder 22"/>
          <p:cNvSpPr>
            <a:spLocks noGrp="1"/>
          </p:cNvSpPr>
          <p:nvPr>
            <p:ph type="pic" sz="quarter" idx="43"/>
          </p:nvPr>
        </p:nvSpPr>
        <p:spPr>
          <a:xfrm>
            <a:off x="4638352" y="3584920"/>
            <a:ext cx="1938134" cy="1814732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8" name="Picture Placeholder 22"/>
          <p:cNvSpPr>
            <a:spLocks noGrp="1"/>
          </p:cNvSpPr>
          <p:nvPr>
            <p:ph type="pic" sz="quarter" idx="44"/>
          </p:nvPr>
        </p:nvSpPr>
        <p:spPr>
          <a:xfrm>
            <a:off x="6957176" y="3584920"/>
            <a:ext cx="1938134" cy="1814732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9" name="Picture Placeholder 22"/>
          <p:cNvSpPr>
            <a:spLocks noGrp="1"/>
          </p:cNvSpPr>
          <p:nvPr>
            <p:ph type="pic" sz="quarter" idx="45"/>
          </p:nvPr>
        </p:nvSpPr>
        <p:spPr>
          <a:xfrm>
            <a:off x="9276000" y="3584920"/>
            <a:ext cx="1938134" cy="1814732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8254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551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100364" y="643000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3564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ECE16B-A6A8-47E2-9ABA-785DE2D2CD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4248" y="1505618"/>
            <a:ext cx="3110919" cy="3180522"/>
          </a:xfrm>
          <a:custGeom>
            <a:avLst/>
            <a:gdLst>
              <a:gd name="connsiteX0" fmla="*/ 0 w 3110919"/>
              <a:gd name="connsiteY0" fmla="*/ 0 h 3180522"/>
              <a:gd name="connsiteX1" fmla="*/ 3110919 w 3110919"/>
              <a:gd name="connsiteY1" fmla="*/ 0 h 3180522"/>
              <a:gd name="connsiteX2" fmla="*/ 3110919 w 3110919"/>
              <a:gd name="connsiteY2" fmla="*/ 3180522 h 3180522"/>
              <a:gd name="connsiteX3" fmla="*/ 0 w 3110919"/>
              <a:gd name="connsiteY3" fmla="*/ 3180522 h 318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0919" h="3180522">
                <a:moveTo>
                  <a:pt x="0" y="0"/>
                </a:moveTo>
                <a:lnTo>
                  <a:pt x="3110919" y="0"/>
                </a:lnTo>
                <a:lnTo>
                  <a:pt x="3110919" y="3180522"/>
                </a:lnTo>
                <a:lnTo>
                  <a:pt x="0" y="31805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1CA4DCC-78E2-400F-B934-EAF8275EFC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40541" y="1505618"/>
            <a:ext cx="3110919" cy="3180522"/>
          </a:xfrm>
          <a:custGeom>
            <a:avLst/>
            <a:gdLst>
              <a:gd name="connsiteX0" fmla="*/ 0 w 3110919"/>
              <a:gd name="connsiteY0" fmla="*/ 0 h 3180522"/>
              <a:gd name="connsiteX1" fmla="*/ 3110919 w 3110919"/>
              <a:gd name="connsiteY1" fmla="*/ 0 h 3180522"/>
              <a:gd name="connsiteX2" fmla="*/ 3110919 w 3110919"/>
              <a:gd name="connsiteY2" fmla="*/ 3180522 h 3180522"/>
              <a:gd name="connsiteX3" fmla="*/ 0 w 3110919"/>
              <a:gd name="connsiteY3" fmla="*/ 3180522 h 318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0919" h="3180522">
                <a:moveTo>
                  <a:pt x="0" y="0"/>
                </a:moveTo>
                <a:lnTo>
                  <a:pt x="3110919" y="0"/>
                </a:lnTo>
                <a:lnTo>
                  <a:pt x="3110919" y="3180522"/>
                </a:lnTo>
                <a:lnTo>
                  <a:pt x="0" y="31805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8C6304D-71BF-4364-A626-8F21F47C32A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834" y="1505617"/>
            <a:ext cx="3110919" cy="3180522"/>
          </a:xfrm>
          <a:custGeom>
            <a:avLst/>
            <a:gdLst>
              <a:gd name="connsiteX0" fmla="*/ 0 w 3110919"/>
              <a:gd name="connsiteY0" fmla="*/ 0 h 3180522"/>
              <a:gd name="connsiteX1" fmla="*/ 3110919 w 3110919"/>
              <a:gd name="connsiteY1" fmla="*/ 0 h 3180522"/>
              <a:gd name="connsiteX2" fmla="*/ 3110919 w 3110919"/>
              <a:gd name="connsiteY2" fmla="*/ 3180522 h 3180522"/>
              <a:gd name="connsiteX3" fmla="*/ 0 w 3110919"/>
              <a:gd name="connsiteY3" fmla="*/ 3180522 h 318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0919" h="3180522">
                <a:moveTo>
                  <a:pt x="0" y="0"/>
                </a:moveTo>
                <a:lnTo>
                  <a:pt x="3110919" y="0"/>
                </a:lnTo>
                <a:lnTo>
                  <a:pt x="3110919" y="3180522"/>
                </a:lnTo>
                <a:lnTo>
                  <a:pt x="0" y="31805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79081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2CFA43-F438-46C9-BBC8-5317283ED8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58912" y="329185"/>
            <a:ext cx="2558912" cy="6254496"/>
          </a:xfrm>
          <a:custGeom>
            <a:avLst/>
            <a:gdLst>
              <a:gd name="connsiteX0" fmla="*/ 0 w 3821723"/>
              <a:gd name="connsiteY0" fmla="*/ 0 h 3317631"/>
              <a:gd name="connsiteX1" fmla="*/ 3821723 w 3821723"/>
              <a:gd name="connsiteY1" fmla="*/ 0 h 3317631"/>
              <a:gd name="connsiteX2" fmla="*/ 3821723 w 3821723"/>
              <a:gd name="connsiteY2" fmla="*/ 3317631 h 3317631"/>
              <a:gd name="connsiteX3" fmla="*/ 0 w 3821723"/>
              <a:gd name="connsiteY3" fmla="*/ 3317631 h 331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723" h="3317631">
                <a:moveTo>
                  <a:pt x="0" y="0"/>
                </a:moveTo>
                <a:lnTo>
                  <a:pt x="3821723" y="0"/>
                </a:lnTo>
                <a:lnTo>
                  <a:pt x="3821723" y="3317631"/>
                </a:lnTo>
                <a:lnTo>
                  <a:pt x="0" y="33176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52CFA43-F438-46C9-BBC8-5317283ED84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859536"/>
            <a:ext cx="2558912" cy="5102352"/>
          </a:xfrm>
          <a:custGeom>
            <a:avLst/>
            <a:gdLst>
              <a:gd name="connsiteX0" fmla="*/ 0 w 3821723"/>
              <a:gd name="connsiteY0" fmla="*/ 0 h 3317631"/>
              <a:gd name="connsiteX1" fmla="*/ 3821723 w 3821723"/>
              <a:gd name="connsiteY1" fmla="*/ 0 h 3317631"/>
              <a:gd name="connsiteX2" fmla="*/ 3821723 w 3821723"/>
              <a:gd name="connsiteY2" fmla="*/ 3317631 h 3317631"/>
              <a:gd name="connsiteX3" fmla="*/ 0 w 3821723"/>
              <a:gd name="connsiteY3" fmla="*/ 3317631 h 331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723" h="3317631">
                <a:moveTo>
                  <a:pt x="0" y="0"/>
                </a:moveTo>
                <a:lnTo>
                  <a:pt x="3821723" y="0"/>
                </a:lnTo>
                <a:lnTo>
                  <a:pt x="3821723" y="3317631"/>
                </a:lnTo>
                <a:lnTo>
                  <a:pt x="0" y="33176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52CFA43-F438-46C9-BBC8-5317283ED8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17824" y="859536"/>
            <a:ext cx="2558912" cy="5102352"/>
          </a:xfrm>
          <a:custGeom>
            <a:avLst/>
            <a:gdLst>
              <a:gd name="connsiteX0" fmla="*/ 0 w 3821723"/>
              <a:gd name="connsiteY0" fmla="*/ 0 h 3317631"/>
              <a:gd name="connsiteX1" fmla="*/ 3821723 w 3821723"/>
              <a:gd name="connsiteY1" fmla="*/ 0 h 3317631"/>
              <a:gd name="connsiteX2" fmla="*/ 3821723 w 3821723"/>
              <a:gd name="connsiteY2" fmla="*/ 3317631 h 3317631"/>
              <a:gd name="connsiteX3" fmla="*/ 0 w 3821723"/>
              <a:gd name="connsiteY3" fmla="*/ 3317631 h 331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723" h="3317631">
                <a:moveTo>
                  <a:pt x="0" y="0"/>
                </a:moveTo>
                <a:lnTo>
                  <a:pt x="3821723" y="0"/>
                </a:lnTo>
                <a:lnTo>
                  <a:pt x="3821723" y="3317631"/>
                </a:lnTo>
                <a:lnTo>
                  <a:pt x="0" y="33176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58668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Work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713634" y="2747710"/>
            <a:ext cx="1408176" cy="1408176"/>
          </a:xfrm>
          <a:custGeom>
            <a:avLst/>
            <a:gdLst>
              <a:gd name="connsiteX0" fmla="*/ 0 w 1408176"/>
              <a:gd name="connsiteY0" fmla="*/ 0 h 1408176"/>
              <a:gd name="connsiteX1" fmla="*/ 1408176 w 1408176"/>
              <a:gd name="connsiteY1" fmla="*/ 0 h 1408176"/>
              <a:gd name="connsiteX2" fmla="*/ 1408176 w 1408176"/>
              <a:gd name="connsiteY2" fmla="*/ 1408176 h 1408176"/>
              <a:gd name="connsiteX3" fmla="*/ 0 w 1408176"/>
              <a:gd name="connsiteY3" fmla="*/ 1408176 h 140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8176" h="1408176">
                <a:moveTo>
                  <a:pt x="0" y="0"/>
                </a:moveTo>
                <a:lnTo>
                  <a:pt x="1408176" y="0"/>
                </a:lnTo>
                <a:lnTo>
                  <a:pt x="1408176" y="1408176"/>
                </a:lnTo>
                <a:lnTo>
                  <a:pt x="0" y="14081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4181336" y="2769784"/>
            <a:ext cx="1408176" cy="1408176"/>
          </a:xfrm>
          <a:custGeom>
            <a:avLst/>
            <a:gdLst>
              <a:gd name="connsiteX0" fmla="*/ 0 w 1408176"/>
              <a:gd name="connsiteY0" fmla="*/ 0 h 1408176"/>
              <a:gd name="connsiteX1" fmla="*/ 1408176 w 1408176"/>
              <a:gd name="connsiteY1" fmla="*/ 0 h 1408176"/>
              <a:gd name="connsiteX2" fmla="*/ 1408176 w 1408176"/>
              <a:gd name="connsiteY2" fmla="*/ 1408176 h 1408176"/>
              <a:gd name="connsiteX3" fmla="*/ 0 w 1408176"/>
              <a:gd name="connsiteY3" fmla="*/ 1408176 h 140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8176" h="1408176">
                <a:moveTo>
                  <a:pt x="0" y="0"/>
                </a:moveTo>
                <a:lnTo>
                  <a:pt x="1408176" y="0"/>
                </a:lnTo>
                <a:lnTo>
                  <a:pt x="1408176" y="1408176"/>
                </a:lnTo>
                <a:lnTo>
                  <a:pt x="0" y="14081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6597987" y="2705134"/>
            <a:ext cx="1408176" cy="1408176"/>
          </a:xfrm>
          <a:custGeom>
            <a:avLst/>
            <a:gdLst>
              <a:gd name="connsiteX0" fmla="*/ 0 w 1408176"/>
              <a:gd name="connsiteY0" fmla="*/ 0 h 1408176"/>
              <a:gd name="connsiteX1" fmla="*/ 1408176 w 1408176"/>
              <a:gd name="connsiteY1" fmla="*/ 0 h 1408176"/>
              <a:gd name="connsiteX2" fmla="*/ 1408176 w 1408176"/>
              <a:gd name="connsiteY2" fmla="*/ 1408176 h 1408176"/>
              <a:gd name="connsiteX3" fmla="*/ 0 w 1408176"/>
              <a:gd name="connsiteY3" fmla="*/ 1408176 h 140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8176" h="1408176">
                <a:moveTo>
                  <a:pt x="0" y="0"/>
                </a:moveTo>
                <a:lnTo>
                  <a:pt x="1408176" y="0"/>
                </a:lnTo>
                <a:lnTo>
                  <a:pt x="1408176" y="1408176"/>
                </a:lnTo>
                <a:lnTo>
                  <a:pt x="0" y="14081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7"/>
          </p:nvPr>
        </p:nvSpPr>
        <p:spPr>
          <a:xfrm>
            <a:off x="9015544" y="2688889"/>
            <a:ext cx="1408176" cy="1408176"/>
          </a:xfrm>
          <a:custGeom>
            <a:avLst/>
            <a:gdLst>
              <a:gd name="connsiteX0" fmla="*/ 0 w 1408176"/>
              <a:gd name="connsiteY0" fmla="*/ 0 h 1408176"/>
              <a:gd name="connsiteX1" fmla="*/ 1408176 w 1408176"/>
              <a:gd name="connsiteY1" fmla="*/ 0 h 1408176"/>
              <a:gd name="connsiteX2" fmla="*/ 1408176 w 1408176"/>
              <a:gd name="connsiteY2" fmla="*/ 1408176 h 1408176"/>
              <a:gd name="connsiteX3" fmla="*/ 0 w 1408176"/>
              <a:gd name="connsiteY3" fmla="*/ 1408176 h 140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8176" h="1408176">
                <a:moveTo>
                  <a:pt x="0" y="0"/>
                </a:moveTo>
                <a:lnTo>
                  <a:pt x="1408176" y="0"/>
                </a:lnTo>
                <a:lnTo>
                  <a:pt x="1408176" y="1408176"/>
                </a:lnTo>
                <a:lnTo>
                  <a:pt x="0" y="14081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747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a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" y="3418449"/>
            <a:ext cx="6128826" cy="343955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128825" y="-1"/>
            <a:ext cx="6063175" cy="341844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85916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11904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048501" y="2124223"/>
            <a:ext cx="2292448" cy="473377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604131" y="0"/>
            <a:ext cx="2587869" cy="295421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9604130" y="3221503"/>
            <a:ext cx="2587869" cy="363649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048501" y="0"/>
            <a:ext cx="2292448" cy="191320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0444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727936" y="3545058"/>
            <a:ext cx="2555045" cy="331294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727935" y="0"/>
            <a:ext cx="2555045" cy="331294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900331" y="1784253"/>
            <a:ext cx="2555045" cy="331294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8025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0085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2889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 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99135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03976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89316" y="576775"/>
            <a:ext cx="2715065" cy="284431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89316" y="3605725"/>
            <a:ext cx="2715065" cy="284431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587261" y="576775"/>
            <a:ext cx="3137096" cy="587375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92418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11471564" y="327460"/>
            <a:ext cx="431078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2311870" y="2322575"/>
            <a:ext cx="2186801" cy="2186801"/>
          </a:xfrm>
          <a:custGeom>
            <a:avLst/>
            <a:gdLst>
              <a:gd name="connsiteX0" fmla="*/ 720000 w 1440000"/>
              <a:gd name="connsiteY0" fmla="*/ 0 h 1440000"/>
              <a:gd name="connsiteX1" fmla="*/ 1440000 w 1440000"/>
              <a:gd name="connsiteY1" fmla="*/ 720000 h 1440000"/>
              <a:gd name="connsiteX2" fmla="*/ 720000 w 1440000"/>
              <a:gd name="connsiteY2" fmla="*/ 1440000 h 1440000"/>
              <a:gd name="connsiteX3" fmla="*/ 0 w 1440000"/>
              <a:gd name="connsiteY3" fmla="*/ 720000 h 1440000"/>
              <a:gd name="connsiteX4" fmla="*/ 720000 w 1440000"/>
              <a:gd name="connsiteY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000" h="1440000">
                <a:moveTo>
                  <a:pt x="720000" y="0"/>
                </a:moveTo>
                <a:cubicBezTo>
                  <a:pt x="1117645" y="0"/>
                  <a:pt x="1440000" y="322355"/>
                  <a:pt x="1440000" y="720000"/>
                </a:cubicBezTo>
                <a:cubicBezTo>
                  <a:pt x="1440000" y="1117645"/>
                  <a:pt x="1117645" y="1440000"/>
                  <a:pt x="720000" y="1440000"/>
                </a:cubicBezTo>
                <a:cubicBezTo>
                  <a:pt x="322355" y="1440000"/>
                  <a:pt x="0" y="1117645"/>
                  <a:pt x="0" y="720000"/>
                </a:cubicBezTo>
                <a:cubicBezTo>
                  <a:pt x="0" y="322355"/>
                  <a:pt x="322355" y="0"/>
                  <a:pt x="72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5106886" y="2322573"/>
            <a:ext cx="2186801" cy="2186801"/>
          </a:xfrm>
          <a:custGeom>
            <a:avLst/>
            <a:gdLst>
              <a:gd name="connsiteX0" fmla="*/ 720000 w 1440000"/>
              <a:gd name="connsiteY0" fmla="*/ 0 h 1440000"/>
              <a:gd name="connsiteX1" fmla="*/ 1440000 w 1440000"/>
              <a:gd name="connsiteY1" fmla="*/ 720000 h 1440000"/>
              <a:gd name="connsiteX2" fmla="*/ 720000 w 1440000"/>
              <a:gd name="connsiteY2" fmla="*/ 1440000 h 1440000"/>
              <a:gd name="connsiteX3" fmla="*/ 0 w 1440000"/>
              <a:gd name="connsiteY3" fmla="*/ 720000 h 1440000"/>
              <a:gd name="connsiteX4" fmla="*/ 720000 w 1440000"/>
              <a:gd name="connsiteY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000" h="1440000">
                <a:moveTo>
                  <a:pt x="720000" y="0"/>
                </a:moveTo>
                <a:cubicBezTo>
                  <a:pt x="1117645" y="0"/>
                  <a:pt x="1440000" y="322355"/>
                  <a:pt x="1440000" y="720000"/>
                </a:cubicBezTo>
                <a:cubicBezTo>
                  <a:pt x="1440000" y="1117645"/>
                  <a:pt x="1117645" y="1440000"/>
                  <a:pt x="720000" y="1440000"/>
                </a:cubicBezTo>
                <a:cubicBezTo>
                  <a:pt x="322355" y="1440000"/>
                  <a:pt x="0" y="1117645"/>
                  <a:pt x="0" y="720000"/>
                </a:cubicBezTo>
                <a:cubicBezTo>
                  <a:pt x="0" y="322355"/>
                  <a:pt x="322355" y="0"/>
                  <a:pt x="72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7901902" y="2322574"/>
            <a:ext cx="2186801" cy="2186801"/>
          </a:xfrm>
          <a:custGeom>
            <a:avLst/>
            <a:gdLst>
              <a:gd name="connsiteX0" fmla="*/ 720000 w 1440000"/>
              <a:gd name="connsiteY0" fmla="*/ 0 h 1440000"/>
              <a:gd name="connsiteX1" fmla="*/ 1440000 w 1440000"/>
              <a:gd name="connsiteY1" fmla="*/ 720000 h 1440000"/>
              <a:gd name="connsiteX2" fmla="*/ 720000 w 1440000"/>
              <a:gd name="connsiteY2" fmla="*/ 1440000 h 1440000"/>
              <a:gd name="connsiteX3" fmla="*/ 0 w 1440000"/>
              <a:gd name="connsiteY3" fmla="*/ 720000 h 1440000"/>
              <a:gd name="connsiteX4" fmla="*/ 720000 w 1440000"/>
              <a:gd name="connsiteY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000" h="1440000">
                <a:moveTo>
                  <a:pt x="720000" y="0"/>
                </a:moveTo>
                <a:cubicBezTo>
                  <a:pt x="1117645" y="0"/>
                  <a:pt x="1440000" y="322355"/>
                  <a:pt x="1440000" y="720000"/>
                </a:cubicBezTo>
                <a:cubicBezTo>
                  <a:pt x="1440000" y="1117645"/>
                  <a:pt x="1117645" y="1440000"/>
                  <a:pt x="720000" y="1440000"/>
                </a:cubicBezTo>
                <a:cubicBezTo>
                  <a:pt x="322355" y="1440000"/>
                  <a:pt x="0" y="1117645"/>
                  <a:pt x="0" y="720000"/>
                </a:cubicBezTo>
                <a:cubicBezTo>
                  <a:pt x="0" y="322355"/>
                  <a:pt x="322355" y="0"/>
                  <a:pt x="72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89526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168726" y="0"/>
            <a:ext cx="3854548" cy="2962656"/>
          </a:xfrm>
          <a:custGeom>
            <a:avLst/>
            <a:gdLst>
              <a:gd name="connsiteX0" fmla="*/ 0 w 12198096"/>
              <a:gd name="connsiteY0" fmla="*/ 0 h 2962656"/>
              <a:gd name="connsiteX1" fmla="*/ 12198096 w 12198096"/>
              <a:gd name="connsiteY1" fmla="*/ 0 h 2962656"/>
              <a:gd name="connsiteX2" fmla="*/ 12198096 w 12198096"/>
              <a:gd name="connsiteY2" fmla="*/ 2962656 h 2962656"/>
              <a:gd name="connsiteX3" fmla="*/ 0 w 12198096"/>
              <a:gd name="connsiteY3" fmla="*/ 2962656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8096" h="2962656">
                <a:moveTo>
                  <a:pt x="0" y="0"/>
                </a:moveTo>
                <a:lnTo>
                  <a:pt x="12198096" y="0"/>
                </a:lnTo>
                <a:lnTo>
                  <a:pt x="12198096" y="2962656"/>
                </a:lnTo>
                <a:lnTo>
                  <a:pt x="0" y="29626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337452" y="0"/>
            <a:ext cx="3854548" cy="2962656"/>
          </a:xfrm>
          <a:custGeom>
            <a:avLst/>
            <a:gdLst>
              <a:gd name="connsiteX0" fmla="*/ 0 w 12198096"/>
              <a:gd name="connsiteY0" fmla="*/ 0 h 2962656"/>
              <a:gd name="connsiteX1" fmla="*/ 12198096 w 12198096"/>
              <a:gd name="connsiteY1" fmla="*/ 0 h 2962656"/>
              <a:gd name="connsiteX2" fmla="*/ 12198096 w 12198096"/>
              <a:gd name="connsiteY2" fmla="*/ 2962656 h 2962656"/>
              <a:gd name="connsiteX3" fmla="*/ 0 w 12198096"/>
              <a:gd name="connsiteY3" fmla="*/ 2962656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8096" h="2962656">
                <a:moveTo>
                  <a:pt x="0" y="0"/>
                </a:moveTo>
                <a:lnTo>
                  <a:pt x="12198096" y="0"/>
                </a:lnTo>
                <a:lnTo>
                  <a:pt x="12198096" y="2962656"/>
                </a:lnTo>
                <a:lnTo>
                  <a:pt x="0" y="29626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854548" cy="2962656"/>
          </a:xfrm>
          <a:custGeom>
            <a:avLst/>
            <a:gdLst>
              <a:gd name="connsiteX0" fmla="*/ 0 w 12198096"/>
              <a:gd name="connsiteY0" fmla="*/ 0 h 2962656"/>
              <a:gd name="connsiteX1" fmla="*/ 12198096 w 12198096"/>
              <a:gd name="connsiteY1" fmla="*/ 0 h 2962656"/>
              <a:gd name="connsiteX2" fmla="*/ 12198096 w 12198096"/>
              <a:gd name="connsiteY2" fmla="*/ 2962656 h 2962656"/>
              <a:gd name="connsiteX3" fmla="*/ 0 w 12198096"/>
              <a:gd name="connsiteY3" fmla="*/ 2962656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8096" h="2962656">
                <a:moveTo>
                  <a:pt x="0" y="0"/>
                </a:moveTo>
                <a:lnTo>
                  <a:pt x="12198096" y="0"/>
                </a:lnTo>
                <a:lnTo>
                  <a:pt x="12198096" y="2962656"/>
                </a:lnTo>
                <a:lnTo>
                  <a:pt x="0" y="29626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66906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 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530351" y="2139953"/>
            <a:ext cx="9089136" cy="227685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269928-9221-4293-B59A-7EBC4D93E2DF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6A6F1E-40CC-4F6A-9CE7-728031916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414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31"/>
          </p:nvPr>
        </p:nvSpPr>
        <p:spPr>
          <a:xfrm>
            <a:off x="347472" y="559143"/>
            <a:ext cx="3657600" cy="2531527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8" name="Picture Placeholder 15"/>
          <p:cNvSpPr>
            <a:spLocks noGrp="1"/>
          </p:cNvSpPr>
          <p:nvPr>
            <p:ph type="pic" sz="quarter" idx="32"/>
          </p:nvPr>
        </p:nvSpPr>
        <p:spPr>
          <a:xfrm>
            <a:off x="4242816" y="559144"/>
            <a:ext cx="3730752" cy="5549556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5"/>
          <p:cNvSpPr>
            <a:spLocks noGrp="1"/>
          </p:cNvSpPr>
          <p:nvPr>
            <p:ph type="pic" sz="quarter" idx="33"/>
          </p:nvPr>
        </p:nvSpPr>
        <p:spPr>
          <a:xfrm>
            <a:off x="8211312" y="559143"/>
            <a:ext cx="3657600" cy="2531527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19469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_02&amp;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34"/>
          </p:nvPr>
        </p:nvSpPr>
        <p:spPr>
          <a:xfrm>
            <a:off x="8257732" y="928467"/>
            <a:ext cx="2883877" cy="514877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35"/>
          </p:nvPr>
        </p:nvSpPr>
        <p:spPr>
          <a:xfrm>
            <a:off x="4745498" y="2883877"/>
            <a:ext cx="2883877" cy="319336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1233265" y="2883877"/>
            <a:ext cx="2883877" cy="319336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684417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0" y="3397348"/>
            <a:ext cx="3024554" cy="3460652"/>
          </a:xfrm>
          <a:custGeom>
            <a:avLst/>
            <a:gdLst>
              <a:gd name="connsiteX0" fmla="*/ 0 w 6096000"/>
              <a:gd name="connsiteY0" fmla="*/ 0 h 2278800"/>
              <a:gd name="connsiteX1" fmla="*/ 6096000 w 6096000"/>
              <a:gd name="connsiteY1" fmla="*/ 0 h 2278800"/>
              <a:gd name="connsiteX2" fmla="*/ 6096000 w 6096000"/>
              <a:gd name="connsiteY2" fmla="*/ 2278800 h 2278800"/>
              <a:gd name="connsiteX3" fmla="*/ 0 w 6096000"/>
              <a:gd name="connsiteY3" fmla="*/ 2278800 h 227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2278800">
                <a:moveTo>
                  <a:pt x="0" y="0"/>
                </a:moveTo>
                <a:lnTo>
                  <a:pt x="6096000" y="0"/>
                </a:lnTo>
                <a:lnTo>
                  <a:pt x="6096000" y="2278800"/>
                </a:lnTo>
                <a:lnTo>
                  <a:pt x="0" y="2278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3024554" y="0"/>
            <a:ext cx="3024554" cy="3397348"/>
          </a:xfrm>
          <a:custGeom>
            <a:avLst/>
            <a:gdLst>
              <a:gd name="connsiteX0" fmla="*/ 0 w 6096000"/>
              <a:gd name="connsiteY0" fmla="*/ 0 h 2278800"/>
              <a:gd name="connsiteX1" fmla="*/ 6096000 w 6096000"/>
              <a:gd name="connsiteY1" fmla="*/ 0 h 2278800"/>
              <a:gd name="connsiteX2" fmla="*/ 6096000 w 6096000"/>
              <a:gd name="connsiteY2" fmla="*/ 2278800 h 2278800"/>
              <a:gd name="connsiteX3" fmla="*/ 0 w 6096000"/>
              <a:gd name="connsiteY3" fmla="*/ 2278800 h 227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2278800">
                <a:moveTo>
                  <a:pt x="0" y="0"/>
                </a:moveTo>
                <a:lnTo>
                  <a:pt x="6096000" y="0"/>
                </a:lnTo>
                <a:lnTo>
                  <a:pt x="6096000" y="2278800"/>
                </a:lnTo>
                <a:lnTo>
                  <a:pt x="0" y="2278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49108" y="3397348"/>
            <a:ext cx="3118338" cy="3460652"/>
          </a:xfrm>
          <a:custGeom>
            <a:avLst/>
            <a:gdLst>
              <a:gd name="connsiteX0" fmla="*/ 0 w 6096000"/>
              <a:gd name="connsiteY0" fmla="*/ 0 h 2278800"/>
              <a:gd name="connsiteX1" fmla="*/ 6096000 w 6096000"/>
              <a:gd name="connsiteY1" fmla="*/ 0 h 2278800"/>
              <a:gd name="connsiteX2" fmla="*/ 6096000 w 6096000"/>
              <a:gd name="connsiteY2" fmla="*/ 2278800 h 2278800"/>
              <a:gd name="connsiteX3" fmla="*/ 0 w 6096000"/>
              <a:gd name="connsiteY3" fmla="*/ 2278800 h 227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2278800">
                <a:moveTo>
                  <a:pt x="0" y="0"/>
                </a:moveTo>
                <a:lnTo>
                  <a:pt x="6096000" y="0"/>
                </a:lnTo>
                <a:lnTo>
                  <a:pt x="6096000" y="2278800"/>
                </a:lnTo>
                <a:lnTo>
                  <a:pt x="0" y="2278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9167446" y="0"/>
            <a:ext cx="3024554" cy="3397348"/>
          </a:xfrm>
          <a:custGeom>
            <a:avLst/>
            <a:gdLst>
              <a:gd name="connsiteX0" fmla="*/ 0 w 6096000"/>
              <a:gd name="connsiteY0" fmla="*/ 0 h 2278800"/>
              <a:gd name="connsiteX1" fmla="*/ 6096000 w 6096000"/>
              <a:gd name="connsiteY1" fmla="*/ 0 h 2278800"/>
              <a:gd name="connsiteX2" fmla="*/ 6096000 w 6096000"/>
              <a:gd name="connsiteY2" fmla="*/ 2278800 h 2278800"/>
              <a:gd name="connsiteX3" fmla="*/ 0 w 6096000"/>
              <a:gd name="connsiteY3" fmla="*/ 2278800 h 227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2278800">
                <a:moveTo>
                  <a:pt x="0" y="0"/>
                </a:moveTo>
                <a:lnTo>
                  <a:pt x="6096000" y="0"/>
                </a:lnTo>
                <a:lnTo>
                  <a:pt x="6096000" y="2278800"/>
                </a:lnTo>
                <a:lnTo>
                  <a:pt x="0" y="2278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31081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G_Color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87503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G_Color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2709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G_Color_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13221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735623" y="2002008"/>
            <a:ext cx="5257800" cy="3352800"/>
          </a:xfrm>
          <a:custGeom>
            <a:avLst/>
            <a:gdLst>
              <a:gd name="connsiteX0" fmla="*/ 0 w 5257800"/>
              <a:gd name="connsiteY0" fmla="*/ 0 h 3352800"/>
              <a:gd name="connsiteX1" fmla="*/ 5257800 w 5257800"/>
              <a:gd name="connsiteY1" fmla="*/ 0 h 3352800"/>
              <a:gd name="connsiteX2" fmla="*/ 5257800 w 5257800"/>
              <a:gd name="connsiteY2" fmla="*/ 3352800 h 3352800"/>
              <a:gd name="connsiteX3" fmla="*/ 0 w 5257800"/>
              <a:gd name="connsiteY3" fmla="*/ 335280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7800" h="3352800">
                <a:moveTo>
                  <a:pt x="0" y="0"/>
                </a:moveTo>
                <a:lnTo>
                  <a:pt x="5257800" y="0"/>
                </a:lnTo>
                <a:lnTo>
                  <a:pt x="5257800" y="3352800"/>
                </a:lnTo>
                <a:lnTo>
                  <a:pt x="0" y="3352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89562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 flipH="1">
            <a:off x="6897984" y="1667136"/>
            <a:ext cx="3954866" cy="3441979"/>
          </a:xfrm>
          <a:custGeom>
            <a:avLst/>
            <a:gdLst>
              <a:gd name="connsiteX0" fmla="*/ 0 w 3954866"/>
              <a:gd name="connsiteY0" fmla="*/ 0 h 3441979"/>
              <a:gd name="connsiteX1" fmla="*/ 2038517 w 3954866"/>
              <a:gd name="connsiteY1" fmla="*/ 125028 h 3441979"/>
              <a:gd name="connsiteX2" fmla="*/ 3954866 w 3954866"/>
              <a:gd name="connsiteY2" fmla="*/ 3168706 h 3441979"/>
              <a:gd name="connsiteX3" fmla="*/ 1633961 w 3954866"/>
              <a:gd name="connsiteY3" fmla="*/ 3441979 h 344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4866" h="3441979">
                <a:moveTo>
                  <a:pt x="0" y="0"/>
                </a:moveTo>
                <a:lnTo>
                  <a:pt x="2038517" y="125028"/>
                </a:lnTo>
                <a:lnTo>
                  <a:pt x="3954866" y="3168706"/>
                </a:lnTo>
                <a:lnTo>
                  <a:pt x="1633961" y="34419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26552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792727" y="1836007"/>
            <a:ext cx="4430158" cy="3035938"/>
          </a:xfrm>
          <a:custGeom>
            <a:avLst/>
            <a:gdLst>
              <a:gd name="connsiteX0" fmla="*/ 0 w 4430158"/>
              <a:gd name="connsiteY0" fmla="*/ 0 h 3035938"/>
              <a:gd name="connsiteX1" fmla="*/ 4430158 w 4430158"/>
              <a:gd name="connsiteY1" fmla="*/ 0 h 3035938"/>
              <a:gd name="connsiteX2" fmla="*/ 4430158 w 4430158"/>
              <a:gd name="connsiteY2" fmla="*/ 3035938 h 3035938"/>
              <a:gd name="connsiteX3" fmla="*/ 0 w 4430158"/>
              <a:gd name="connsiteY3" fmla="*/ 3035938 h 303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0158" h="3035938">
                <a:moveTo>
                  <a:pt x="0" y="0"/>
                </a:moveTo>
                <a:lnTo>
                  <a:pt x="4430158" y="0"/>
                </a:lnTo>
                <a:lnTo>
                  <a:pt x="4430158" y="3035938"/>
                </a:lnTo>
                <a:lnTo>
                  <a:pt x="0" y="30359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89842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635305" y="2331418"/>
            <a:ext cx="2924838" cy="1826047"/>
          </a:xfrm>
          <a:custGeom>
            <a:avLst/>
            <a:gdLst>
              <a:gd name="connsiteX0" fmla="*/ 0 w 2924838"/>
              <a:gd name="connsiteY0" fmla="*/ 0 h 1826047"/>
              <a:gd name="connsiteX1" fmla="*/ 2924838 w 2924838"/>
              <a:gd name="connsiteY1" fmla="*/ 0 h 1826047"/>
              <a:gd name="connsiteX2" fmla="*/ 2924838 w 2924838"/>
              <a:gd name="connsiteY2" fmla="*/ 1826047 h 1826047"/>
              <a:gd name="connsiteX3" fmla="*/ 0 w 2924838"/>
              <a:gd name="connsiteY3" fmla="*/ 1826047 h 182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4838" h="1826047">
                <a:moveTo>
                  <a:pt x="0" y="0"/>
                </a:moveTo>
                <a:lnTo>
                  <a:pt x="2924838" y="0"/>
                </a:lnTo>
                <a:lnTo>
                  <a:pt x="2924838" y="1826047"/>
                </a:lnTo>
                <a:lnTo>
                  <a:pt x="0" y="18260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2732339" y="2492187"/>
            <a:ext cx="1924114" cy="1404471"/>
          </a:xfrm>
          <a:custGeom>
            <a:avLst/>
            <a:gdLst>
              <a:gd name="connsiteX0" fmla="*/ 0 w 1924114"/>
              <a:gd name="connsiteY0" fmla="*/ 0 h 1404471"/>
              <a:gd name="connsiteX1" fmla="*/ 1924114 w 1924114"/>
              <a:gd name="connsiteY1" fmla="*/ 0 h 1404471"/>
              <a:gd name="connsiteX2" fmla="*/ 1924114 w 1924114"/>
              <a:gd name="connsiteY2" fmla="*/ 1404471 h 1404471"/>
              <a:gd name="connsiteX3" fmla="*/ 0 w 1924114"/>
              <a:gd name="connsiteY3" fmla="*/ 1404471 h 140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114" h="1404471">
                <a:moveTo>
                  <a:pt x="0" y="0"/>
                </a:moveTo>
                <a:lnTo>
                  <a:pt x="1924114" y="0"/>
                </a:lnTo>
                <a:lnTo>
                  <a:pt x="1924114" y="1404471"/>
                </a:lnTo>
                <a:lnTo>
                  <a:pt x="0" y="14044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7519216" y="2492188"/>
            <a:ext cx="1924114" cy="1404471"/>
          </a:xfrm>
          <a:custGeom>
            <a:avLst/>
            <a:gdLst>
              <a:gd name="connsiteX0" fmla="*/ 0 w 1924114"/>
              <a:gd name="connsiteY0" fmla="*/ 0 h 1404471"/>
              <a:gd name="connsiteX1" fmla="*/ 1924114 w 1924114"/>
              <a:gd name="connsiteY1" fmla="*/ 0 h 1404471"/>
              <a:gd name="connsiteX2" fmla="*/ 1924114 w 1924114"/>
              <a:gd name="connsiteY2" fmla="*/ 1404471 h 1404471"/>
              <a:gd name="connsiteX3" fmla="*/ 0 w 1924114"/>
              <a:gd name="connsiteY3" fmla="*/ 1404471 h 140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114" h="1404471">
                <a:moveTo>
                  <a:pt x="0" y="0"/>
                </a:moveTo>
                <a:lnTo>
                  <a:pt x="1924114" y="0"/>
                </a:lnTo>
                <a:lnTo>
                  <a:pt x="1924114" y="1404471"/>
                </a:lnTo>
                <a:lnTo>
                  <a:pt x="0" y="14044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56410"/>
      </p:ext>
    </p:extLst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A3291EA-CB82-432C-8828-B6E9F1C1CA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125353" cy="6878782"/>
          </a:xfrm>
          <a:custGeom>
            <a:avLst/>
            <a:gdLst>
              <a:gd name="connsiteX0" fmla="*/ 0 w 2125353"/>
              <a:gd name="connsiteY0" fmla="*/ 4216264 h 6878782"/>
              <a:gd name="connsiteX1" fmla="*/ 2125352 w 2125353"/>
              <a:gd name="connsiteY1" fmla="*/ 4216264 h 6878782"/>
              <a:gd name="connsiteX2" fmla="*/ 2125352 w 2125353"/>
              <a:gd name="connsiteY2" fmla="*/ 6878782 h 6878782"/>
              <a:gd name="connsiteX3" fmla="*/ 0 w 2125353"/>
              <a:gd name="connsiteY3" fmla="*/ 6878782 h 6878782"/>
              <a:gd name="connsiteX4" fmla="*/ 1 w 2125353"/>
              <a:gd name="connsiteY4" fmla="*/ 0 h 6878782"/>
              <a:gd name="connsiteX5" fmla="*/ 2125353 w 2125353"/>
              <a:gd name="connsiteY5" fmla="*/ 0 h 6878782"/>
              <a:gd name="connsiteX6" fmla="*/ 2125353 w 2125353"/>
              <a:gd name="connsiteY6" fmla="*/ 4112710 h 6878782"/>
              <a:gd name="connsiteX7" fmla="*/ 1 w 2125353"/>
              <a:gd name="connsiteY7" fmla="*/ 4112710 h 6878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25353" h="6878782">
                <a:moveTo>
                  <a:pt x="0" y="4216264"/>
                </a:moveTo>
                <a:lnTo>
                  <a:pt x="2125352" y="4216264"/>
                </a:lnTo>
                <a:lnTo>
                  <a:pt x="2125352" y="6878782"/>
                </a:lnTo>
                <a:lnTo>
                  <a:pt x="0" y="6878782"/>
                </a:lnTo>
                <a:close/>
                <a:moveTo>
                  <a:pt x="1" y="0"/>
                </a:moveTo>
                <a:lnTo>
                  <a:pt x="2125353" y="0"/>
                </a:lnTo>
                <a:lnTo>
                  <a:pt x="2125353" y="4112710"/>
                </a:lnTo>
                <a:lnTo>
                  <a:pt x="1" y="41127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90C8893-10C3-48EA-B933-BE08919805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27778" y="0"/>
            <a:ext cx="2125354" cy="6878782"/>
          </a:xfrm>
          <a:custGeom>
            <a:avLst/>
            <a:gdLst>
              <a:gd name="connsiteX0" fmla="*/ 0 w 2125354"/>
              <a:gd name="connsiteY0" fmla="*/ 2700108 h 6878782"/>
              <a:gd name="connsiteX1" fmla="*/ 2125352 w 2125354"/>
              <a:gd name="connsiteY1" fmla="*/ 2700108 h 6878782"/>
              <a:gd name="connsiteX2" fmla="*/ 2125352 w 2125354"/>
              <a:gd name="connsiteY2" fmla="*/ 6878782 h 6878782"/>
              <a:gd name="connsiteX3" fmla="*/ 0 w 2125354"/>
              <a:gd name="connsiteY3" fmla="*/ 6878782 h 6878782"/>
              <a:gd name="connsiteX4" fmla="*/ 2 w 2125354"/>
              <a:gd name="connsiteY4" fmla="*/ 0 h 6878782"/>
              <a:gd name="connsiteX5" fmla="*/ 2125354 w 2125354"/>
              <a:gd name="connsiteY5" fmla="*/ 0 h 6878782"/>
              <a:gd name="connsiteX6" fmla="*/ 2125354 w 2125354"/>
              <a:gd name="connsiteY6" fmla="*/ 2620488 h 6878782"/>
              <a:gd name="connsiteX7" fmla="*/ 2 w 2125354"/>
              <a:gd name="connsiteY7" fmla="*/ 2620488 h 6878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25354" h="6878782">
                <a:moveTo>
                  <a:pt x="0" y="2700108"/>
                </a:moveTo>
                <a:lnTo>
                  <a:pt x="2125352" y="2700108"/>
                </a:lnTo>
                <a:lnTo>
                  <a:pt x="2125352" y="6878782"/>
                </a:lnTo>
                <a:lnTo>
                  <a:pt x="0" y="6878782"/>
                </a:lnTo>
                <a:close/>
                <a:moveTo>
                  <a:pt x="2" y="0"/>
                </a:moveTo>
                <a:lnTo>
                  <a:pt x="2125354" y="0"/>
                </a:lnTo>
                <a:lnTo>
                  <a:pt x="2125354" y="2620488"/>
                </a:lnTo>
                <a:lnTo>
                  <a:pt x="2" y="2620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DD53ED3-5682-4F90-89A4-71BD57AB36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55556" y="1"/>
            <a:ext cx="2125353" cy="6878782"/>
          </a:xfrm>
          <a:custGeom>
            <a:avLst/>
            <a:gdLst>
              <a:gd name="connsiteX0" fmla="*/ 0 w 2125353"/>
              <a:gd name="connsiteY0" fmla="*/ 4216264 h 6878782"/>
              <a:gd name="connsiteX1" fmla="*/ 2125352 w 2125353"/>
              <a:gd name="connsiteY1" fmla="*/ 4216264 h 6878782"/>
              <a:gd name="connsiteX2" fmla="*/ 2125352 w 2125353"/>
              <a:gd name="connsiteY2" fmla="*/ 6878782 h 6878782"/>
              <a:gd name="connsiteX3" fmla="*/ 0 w 2125353"/>
              <a:gd name="connsiteY3" fmla="*/ 6878782 h 6878782"/>
              <a:gd name="connsiteX4" fmla="*/ 1 w 2125353"/>
              <a:gd name="connsiteY4" fmla="*/ 0 h 6878782"/>
              <a:gd name="connsiteX5" fmla="*/ 2125353 w 2125353"/>
              <a:gd name="connsiteY5" fmla="*/ 0 h 6878782"/>
              <a:gd name="connsiteX6" fmla="*/ 2125353 w 2125353"/>
              <a:gd name="connsiteY6" fmla="*/ 4112710 h 6878782"/>
              <a:gd name="connsiteX7" fmla="*/ 1 w 2125353"/>
              <a:gd name="connsiteY7" fmla="*/ 4112710 h 6878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25353" h="6878782">
                <a:moveTo>
                  <a:pt x="0" y="4216264"/>
                </a:moveTo>
                <a:lnTo>
                  <a:pt x="2125352" y="4216264"/>
                </a:lnTo>
                <a:lnTo>
                  <a:pt x="2125352" y="6878782"/>
                </a:lnTo>
                <a:lnTo>
                  <a:pt x="0" y="6878782"/>
                </a:lnTo>
                <a:close/>
                <a:moveTo>
                  <a:pt x="1" y="0"/>
                </a:moveTo>
                <a:lnTo>
                  <a:pt x="2125353" y="0"/>
                </a:lnTo>
                <a:lnTo>
                  <a:pt x="2125353" y="4112710"/>
                </a:lnTo>
                <a:lnTo>
                  <a:pt x="1" y="41127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84835"/>
      </p:ext>
    </p:extLst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3FE126-545A-420B-BBCC-F408F3F6C0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8915" y="1006910"/>
            <a:ext cx="4909726" cy="4872314"/>
          </a:xfrm>
          <a:custGeom>
            <a:avLst/>
            <a:gdLst>
              <a:gd name="connsiteX0" fmla="*/ 2391376 w 4909726"/>
              <a:gd name="connsiteY0" fmla="*/ 2678369 h 4872314"/>
              <a:gd name="connsiteX1" fmla="*/ 2608668 w 4909726"/>
              <a:gd name="connsiteY1" fmla="*/ 2768376 h 4872314"/>
              <a:gd name="connsiteX2" fmla="*/ 2608668 w 4909726"/>
              <a:gd name="connsiteY2" fmla="*/ 3202962 h 4872314"/>
              <a:gd name="connsiteX3" fmla="*/ 1029321 w 4909726"/>
              <a:gd name="connsiteY3" fmla="*/ 4782308 h 4872314"/>
              <a:gd name="connsiteX4" fmla="*/ 594734 w 4909726"/>
              <a:gd name="connsiteY4" fmla="*/ 4782308 h 4872314"/>
              <a:gd name="connsiteX5" fmla="*/ 594735 w 4909726"/>
              <a:gd name="connsiteY5" fmla="*/ 4782308 h 4872314"/>
              <a:gd name="connsiteX6" fmla="*/ 594736 w 4909726"/>
              <a:gd name="connsiteY6" fmla="*/ 4347723 h 4872314"/>
              <a:gd name="connsiteX7" fmla="*/ 2174083 w 4909726"/>
              <a:gd name="connsiteY7" fmla="*/ 2768376 h 4872314"/>
              <a:gd name="connsiteX8" fmla="*/ 2391376 w 4909726"/>
              <a:gd name="connsiteY8" fmla="*/ 2678369 h 4872314"/>
              <a:gd name="connsiteX9" fmla="*/ 3585596 w 4909726"/>
              <a:gd name="connsiteY9" fmla="*/ 2448519 h 4872314"/>
              <a:gd name="connsiteX10" fmla="*/ 3802888 w 4909726"/>
              <a:gd name="connsiteY10" fmla="*/ 2538525 h 4872314"/>
              <a:gd name="connsiteX11" fmla="*/ 3802888 w 4909726"/>
              <a:gd name="connsiteY11" fmla="*/ 2973111 h 4872314"/>
              <a:gd name="connsiteX12" fmla="*/ 2223541 w 4909726"/>
              <a:gd name="connsiteY12" fmla="*/ 4552458 h 4872314"/>
              <a:gd name="connsiteX13" fmla="*/ 1788955 w 4909726"/>
              <a:gd name="connsiteY13" fmla="*/ 4552457 h 4872314"/>
              <a:gd name="connsiteX14" fmla="*/ 1788956 w 4909726"/>
              <a:gd name="connsiteY14" fmla="*/ 4552457 h 4872314"/>
              <a:gd name="connsiteX15" fmla="*/ 1788956 w 4909726"/>
              <a:gd name="connsiteY15" fmla="*/ 4117871 h 4872314"/>
              <a:gd name="connsiteX16" fmla="*/ 3368303 w 4909726"/>
              <a:gd name="connsiteY16" fmla="*/ 2538524 h 4872314"/>
              <a:gd name="connsiteX17" fmla="*/ 3585596 w 4909726"/>
              <a:gd name="connsiteY17" fmla="*/ 2448519 h 4872314"/>
              <a:gd name="connsiteX18" fmla="*/ 4602427 w 4909726"/>
              <a:gd name="connsiteY18" fmla="*/ 2397915 h 4872314"/>
              <a:gd name="connsiteX19" fmla="*/ 4819720 w 4909726"/>
              <a:gd name="connsiteY19" fmla="*/ 2487921 h 4872314"/>
              <a:gd name="connsiteX20" fmla="*/ 4819720 w 4909726"/>
              <a:gd name="connsiteY20" fmla="*/ 2922507 h 4872314"/>
              <a:gd name="connsiteX21" fmla="*/ 3240372 w 4909726"/>
              <a:gd name="connsiteY21" fmla="*/ 4501854 h 4872314"/>
              <a:gd name="connsiteX22" fmla="*/ 2805786 w 4909726"/>
              <a:gd name="connsiteY22" fmla="*/ 4501854 h 4872314"/>
              <a:gd name="connsiteX23" fmla="*/ 2805787 w 4909726"/>
              <a:gd name="connsiteY23" fmla="*/ 4501854 h 4872314"/>
              <a:gd name="connsiteX24" fmla="*/ 2805787 w 4909726"/>
              <a:gd name="connsiteY24" fmla="*/ 4067267 h 4872314"/>
              <a:gd name="connsiteX25" fmla="*/ 4385133 w 4909726"/>
              <a:gd name="connsiteY25" fmla="*/ 2487921 h 4872314"/>
              <a:gd name="connsiteX26" fmla="*/ 4602427 w 4909726"/>
              <a:gd name="connsiteY26" fmla="*/ 2397915 h 4872314"/>
              <a:gd name="connsiteX27" fmla="*/ 4266325 w 4909726"/>
              <a:gd name="connsiteY27" fmla="*/ 1775879 h 4872314"/>
              <a:gd name="connsiteX28" fmla="*/ 4483618 w 4909726"/>
              <a:gd name="connsiteY28" fmla="*/ 1865884 h 4872314"/>
              <a:gd name="connsiteX29" fmla="*/ 4483617 w 4909726"/>
              <a:gd name="connsiteY29" fmla="*/ 2300472 h 4872314"/>
              <a:gd name="connsiteX30" fmla="*/ 4287628 w 4909726"/>
              <a:gd name="connsiteY30" fmla="*/ 2496460 h 4872314"/>
              <a:gd name="connsiteX31" fmla="*/ 3853042 w 4909726"/>
              <a:gd name="connsiteY31" fmla="*/ 2496460 h 4872314"/>
              <a:gd name="connsiteX32" fmla="*/ 3853043 w 4909726"/>
              <a:gd name="connsiteY32" fmla="*/ 2496460 h 4872314"/>
              <a:gd name="connsiteX33" fmla="*/ 3853043 w 4909726"/>
              <a:gd name="connsiteY33" fmla="*/ 2061873 h 4872314"/>
              <a:gd name="connsiteX34" fmla="*/ 4049031 w 4909726"/>
              <a:gd name="connsiteY34" fmla="*/ 1865884 h 4872314"/>
              <a:gd name="connsiteX35" fmla="*/ 4266325 w 4909726"/>
              <a:gd name="connsiteY35" fmla="*/ 1775879 h 4872314"/>
              <a:gd name="connsiteX36" fmla="*/ 2743584 w 4909726"/>
              <a:gd name="connsiteY36" fmla="*/ 1346680 h 4872314"/>
              <a:gd name="connsiteX37" fmla="*/ 2960877 w 4909726"/>
              <a:gd name="connsiteY37" fmla="*/ 1436685 h 4872314"/>
              <a:gd name="connsiteX38" fmla="*/ 2960877 w 4909726"/>
              <a:gd name="connsiteY38" fmla="*/ 1871272 h 4872314"/>
              <a:gd name="connsiteX39" fmla="*/ 1381529 w 4909726"/>
              <a:gd name="connsiteY39" fmla="*/ 3450618 h 4872314"/>
              <a:gd name="connsiteX40" fmla="*/ 946942 w 4909726"/>
              <a:gd name="connsiteY40" fmla="*/ 3450618 h 4872314"/>
              <a:gd name="connsiteX41" fmla="*/ 946944 w 4909726"/>
              <a:gd name="connsiteY41" fmla="*/ 3450618 h 4872314"/>
              <a:gd name="connsiteX42" fmla="*/ 946944 w 4909726"/>
              <a:gd name="connsiteY42" fmla="*/ 3016032 h 4872314"/>
              <a:gd name="connsiteX43" fmla="*/ 2526290 w 4909726"/>
              <a:gd name="connsiteY43" fmla="*/ 1436685 h 4872314"/>
              <a:gd name="connsiteX44" fmla="*/ 2743584 w 4909726"/>
              <a:gd name="connsiteY44" fmla="*/ 1346680 h 4872314"/>
              <a:gd name="connsiteX45" fmla="*/ 1886646 w 4909726"/>
              <a:gd name="connsiteY45" fmla="*/ 1224259 h 4872314"/>
              <a:gd name="connsiteX46" fmla="*/ 2103938 w 4909726"/>
              <a:gd name="connsiteY46" fmla="*/ 1314265 h 4872314"/>
              <a:gd name="connsiteX47" fmla="*/ 2103938 w 4909726"/>
              <a:gd name="connsiteY47" fmla="*/ 1748852 h 4872314"/>
              <a:gd name="connsiteX48" fmla="*/ 524590 w 4909726"/>
              <a:gd name="connsiteY48" fmla="*/ 3328198 h 4872314"/>
              <a:gd name="connsiteX49" fmla="*/ 90004 w 4909726"/>
              <a:gd name="connsiteY49" fmla="*/ 3328198 h 4872314"/>
              <a:gd name="connsiteX50" fmla="*/ 90005 w 4909726"/>
              <a:gd name="connsiteY50" fmla="*/ 3328198 h 4872314"/>
              <a:gd name="connsiteX51" fmla="*/ 90005 w 4909726"/>
              <a:gd name="connsiteY51" fmla="*/ 2893612 h 4872314"/>
              <a:gd name="connsiteX52" fmla="*/ 1669353 w 4909726"/>
              <a:gd name="connsiteY52" fmla="*/ 1314266 h 4872314"/>
              <a:gd name="connsiteX53" fmla="*/ 1886646 w 4909726"/>
              <a:gd name="connsiteY53" fmla="*/ 1224259 h 4872314"/>
              <a:gd name="connsiteX54" fmla="*/ 4442598 w 4909726"/>
              <a:gd name="connsiteY54" fmla="*/ 620877 h 4872314"/>
              <a:gd name="connsiteX55" fmla="*/ 4659890 w 4909726"/>
              <a:gd name="connsiteY55" fmla="*/ 710883 h 4872314"/>
              <a:gd name="connsiteX56" fmla="*/ 4659890 w 4909726"/>
              <a:gd name="connsiteY56" fmla="*/ 1145469 h 4872314"/>
              <a:gd name="connsiteX57" fmla="*/ 3080543 w 4909726"/>
              <a:gd name="connsiteY57" fmla="*/ 2724816 h 4872314"/>
              <a:gd name="connsiteX58" fmla="*/ 2645956 w 4909726"/>
              <a:gd name="connsiteY58" fmla="*/ 2724816 h 4872314"/>
              <a:gd name="connsiteX59" fmla="*/ 2645958 w 4909726"/>
              <a:gd name="connsiteY59" fmla="*/ 2724816 h 4872314"/>
              <a:gd name="connsiteX60" fmla="*/ 2645958 w 4909726"/>
              <a:gd name="connsiteY60" fmla="*/ 2290229 h 4872314"/>
              <a:gd name="connsiteX61" fmla="*/ 4225304 w 4909726"/>
              <a:gd name="connsiteY61" fmla="*/ 710883 h 4872314"/>
              <a:gd name="connsiteX62" fmla="*/ 4442598 w 4909726"/>
              <a:gd name="connsiteY62" fmla="*/ 620877 h 4872314"/>
              <a:gd name="connsiteX63" fmla="*/ 2912863 w 4909726"/>
              <a:gd name="connsiteY63" fmla="*/ 200110 h 4872314"/>
              <a:gd name="connsiteX64" fmla="*/ 3130155 w 4909726"/>
              <a:gd name="connsiteY64" fmla="*/ 290116 h 4872314"/>
              <a:gd name="connsiteX65" fmla="*/ 3130155 w 4909726"/>
              <a:gd name="connsiteY65" fmla="*/ 724702 h 4872314"/>
              <a:gd name="connsiteX66" fmla="*/ 2590798 w 4909726"/>
              <a:gd name="connsiteY66" fmla="*/ 1264059 h 4872314"/>
              <a:gd name="connsiteX67" fmla="*/ 2156212 w 4909726"/>
              <a:gd name="connsiteY67" fmla="*/ 1264058 h 4872314"/>
              <a:gd name="connsiteX68" fmla="*/ 2156213 w 4909726"/>
              <a:gd name="connsiteY68" fmla="*/ 1264059 h 4872314"/>
              <a:gd name="connsiteX69" fmla="*/ 2156213 w 4909726"/>
              <a:gd name="connsiteY69" fmla="*/ 829472 h 4872314"/>
              <a:gd name="connsiteX70" fmla="*/ 2695570 w 4909726"/>
              <a:gd name="connsiteY70" fmla="*/ 290115 h 4872314"/>
              <a:gd name="connsiteX71" fmla="*/ 2912863 w 4909726"/>
              <a:gd name="connsiteY71" fmla="*/ 200110 h 4872314"/>
              <a:gd name="connsiteX72" fmla="*/ 4067441 w 4909726"/>
              <a:gd name="connsiteY72" fmla="*/ 21898 h 4872314"/>
              <a:gd name="connsiteX73" fmla="*/ 4284734 w 4909726"/>
              <a:gd name="connsiteY73" fmla="*/ 111903 h 4872314"/>
              <a:gd name="connsiteX74" fmla="*/ 4284734 w 4909726"/>
              <a:gd name="connsiteY74" fmla="*/ 546490 h 4872314"/>
              <a:gd name="connsiteX75" fmla="*/ 3451331 w 4909726"/>
              <a:gd name="connsiteY75" fmla="*/ 1379890 h 4872314"/>
              <a:gd name="connsiteX76" fmla="*/ 3016746 w 4909726"/>
              <a:gd name="connsiteY76" fmla="*/ 1379890 h 4872314"/>
              <a:gd name="connsiteX77" fmla="*/ 3016747 w 4909726"/>
              <a:gd name="connsiteY77" fmla="*/ 945303 h 4872314"/>
              <a:gd name="connsiteX78" fmla="*/ 3850148 w 4909726"/>
              <a:gd name="connsiteY78" fmla="*/ 111903 h 4872314"/>
              <a:gd name="connsiteX79" fmla="*/ 4067441 w 4909726"/>
              <a:gd name="connsiteY79" fmla="*/ 21898 h 4872314"/>
              <a:gd name="connsiteX80" fmla="*/ 2123990 w 4909726"/>
              <a:gd name="connsiteY80" fmla="*/ 0 h 4872314"/>
              <a:gd name="connsiteX81" fmla="*/ 2341284 w 4909726"/>
              <a:gd name="connsiteY81" fmla="*/ 90007 h 4872314"/>
              <a:gd name="connsiteX82" fmla="*/ 2341284 w 4909726"/>
              <a:gd name="connsiteY82" fmla="*/ 524593 h 4872314"/>
              <a:gd name="connsiteX83" fmla="*/ 761936 w 4909726"/>
              <a:gd name="connsiteY83" fmla="*/ 2103940 h 4872314"/>
              <a:gd name="connsiteX84" fmla="*/ 327349 w 4909726"/>
              <a:gd name="connsiteY84" fmla="*/ 2103940 h 4872314"/>
              <a:gd name="connsiteX85" fmla="*/ 327351 w 4909726"/>
              <a:gd name="connsiteY85" fmla="*/ 2103940 h 4872314"/>
              <a:gd name="connsiteX86" fmla="*/ 327351 w 4909726"/>
              <a:gd name="connsiteY86" fmla="*/ 1669353 h 4872314"/>
              <a:gd name="connsiteX87" fmla="*/ 1906698 w 4909726"/>
              <a:gd name="connsiteY87" fmla="*/ 90007 h 4872314"/>
              <a:gd name="connsiteX88" fmla="*/ 2123990 w 4909726"/>
              <a:gd name="connsiteY88" fmla="*/ 0 h 487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4909726" h="4872314">
                <a:moveTo>
                  <a:pt x="2391376" y="2678369"/>
                </a:moveTo>
                <a:cubicBezTo>
                  <a:pt x="2470021" y="2678370"/>
                  <a:pt x="2548665" y="2708372"/>
                  <a:pt x="2608668" y="2768376"/>
                </a:cubicBezTo>
                <a:cubicBezTo>
                  <a:pt x="2728676" y="2888384"/>
                  <a:pt x="2728676" y="3082954"/>
                  <a:pt x="2608668" y="3202962"/>
                </a:cubicBezTo>
                <a:cubicBezTo>
                  <a:pt x="2082220" y="3729411"/>
                  <a:pt x="1555770" y="4255860"/>
                  <a:pt x="1029321" y="4782308"/>
                </a:cubicBezTo>
                <a:cubicBezTo>
                  <a:pt x="909313" y="4902317"/>
                  <a:pt x="714743" y="4902317"/>
                  <a:pt x="594734" y="4782308"/>
                </a:cubicBezTo>
                <a:lnTo>
                  <a:pt x="594735" y="4782308"/>
                </a:lnTo>
                <a:cubicBezTo>
                  <a:pt x="474727" y="4662300"/>
                  <a:pt x="474728" y="4467731"/>
                  <a:pt x="594736" y="4347723"/>
                </a:cubicBezTo>
                <a:lnTo>
                  <a:pt x="2174083" y="2768376"/>
                </a:lnTo>
                <a:cubicBezTo>
                  <a:pt x="2234087" y="2708372"/>
                  <a:pt x="2312731" y="2678369"/>
                  <a:pt x="2391376" y="2678369"/>
                </a:cubicBezTo>
                <a:close/>
                <a:moveTo>
                  <a:pt x="3585596" y="2448519"/>
                </a:moveTo>
                <a:cubicBezTo>
                  <a:pt x="3664240" y="2448519"/>
                  <a:pt x="3742885" y="2478521"/>
                  <a:pt x="3802888" y="2538525"/>
                </a:cubicBezTo>
                <a:cubicBezTo>
                  <a:pt x="3922896" y="2658533"/>
                  <a:pt x="3922896" y="2853103"/>
                  <a:pt x="3802888" y="2973111"/>
                </a:cubicBezTo>
                <a:cubicBezTo>
                  <a:pt x="3276439" y="3499560"/>
                  <a:pt x="2749989" y="4026009"/>
                  <a:pt x="2223541" y="4552458"/>
                </a:cubicBezTo>
                <a:cubicBezTo>
                  <a:pt x="2103532" y="4672466"/>
                  <a:pt x="1908962" y="4672466"/>
                  <a:pt x="1788955" y="4552457"/>
                </a:cubicBezTo>
                <a:lnTo>
                  <a:pt x="1788956" y="4552457"/>
                </a:lnTo>
                <a:cubicBezTo>
                  <a:pt x="1668948" y="4432449"/>
                  <a:pt x="1668948" y="4237879"/>
                  <a:pt x="1788956" y="4117871"/>
                </a:cubicBezTo>
                <a:lnTo>
                  <a:pt x="3368303" y="2538524"/>
                </a:lnTo>
                <a:cubicBezTo>
                  <a:pt x="3428306" y="2478520"/>
                  <a:pt x="3506951" y="2448519"/>
                  <a:pt x="3585596" y="2448519"/>
                </a:cubicBezTo>
                <a:close/>
                <a:moveTo>
                  <a:pt x="4602427" y="2397915"/>
                </a:moveTo>
                <a:cubicBezTo>
                  <a:pt x="4681070" y="2397914"/>
                  <a:pt x="4759715" y="2427916"/>
                  <a:pt x="4819720" y="2487921"/>
                </a:cubicBezTo>
                <a:cubicBezTo>
                  <a:pt x="4939728" y="2607929"/>
                  <a:pt x="4939728" y="2802499"/>
                  <a:pt x="4819720" y="2922507"/>
                </a:cubicBezTo>
                <a:cubicBezTo>
                  <a:pt x="4293271" y="3448956"/>
                  <a:pt x="3766821" y="3975405"/>
                  <a:pt x="3240372" y="4501854"/>
                </a:cubicBezTo>
                <a:cubicBezTo>
                  <a:pt x="3120364" y="4621862"/>
                  <a:pt x="2925794" y="4621862"/>
                  <a:pt x="2805786" y="4501854"/>
                </a:cubicBezTo>
                <a:lnTo>
                  <a:pt x="2805787" y="4501854"/>
                </a:lnTo>
                <a:cubicBezTo>
                  <a:pt x="2685779" y="4381846"/>
                  <a:pt x="2685779" y="4187275"/>
                  <a:pt x="2805787" y="4067267"/>
                </a:cubicBezTo>
                <a:lnTo>
                  <a:pt x="4385133" y="2487921"/>
                </a:lnTo>
                <a:cubicBezTo>
                  <a:pt x="4445138" y="2427916"/>
                  <a:pt x="4523781" y="2397914"/>
                  <a:pt x="4602427" y="2397915"/>
                </a:cubicBezTo>
                <a:close/>
                <a:moveTo>
                  <a:pt x="4266325" y="1775879"/>
                </a:moveTo>
                <a:cubicBezTo>
                  <a:pt x="4344969" y="1775879"/>
                  <a:pt x="4423614" y="1805881"/>
                  <a:pt x="4483618" y="1865884"/>
                </a:cubicBezTo>
                <a:cubicBezTo>
                  <a:pt x="4603626" y="1985892"/>
                  <a:pt x="4603625" y="2180464"/>
                  <a:pt x="4483617" y="2300472"/>
                </a:cubicBezTo>
                <a:cubicBezTo>
                  <a:pt x="4418289" y="2365801"/>
                  <a:pt x="4352958" y="2431131"/>
                  <a:pt x="4287628" y="2496460"/>
                </a:cubicBezTo>
                <a:cubicBezTo>
                  <a:pt x="4167620" y="2616468"/>
                  <a:pt x="3973050" y="2616468"/>
                  <a:pt x="3853042" y="2496460"/>
                </a:cubicBezTo>
                <a:lnTo>
                  <a:pt x="3853043" y="2496460"/>
                </a:lnTo>
                <a:cubicBezTo>
                  <a:pt x="3733035" y="2376452"/>
                  <a:pt x="3733035" y="2181881"/>
                  <a:pt x="3853043" y="2061873"/>
                </a:cubicBezTo>
                <a:lnTo>
                  <a:pt x="4049031" y="1865884"/>
                </a:lnTo>
                <a:cubicBezTo>
                  <a:pt x="4109035" y="1805881"/>
                  <a:pt x="4187680" y="1775879"/>
                  <a:pt x="4266325" y="1775879"/>
                </a:cubicBezTo>
                <a:close/>
                <a:moveTo>
                  <a:pt x="2743584" y="1346680"/>
                </a:moveTo>
                <a:cubicBezTo>
                  <a:pt x="2822229" y="1346679"/>
                  <a:pt x="2900872" y="1376681"/>
                  <a:pt x="2960877" y="1436685"/>
                </a:cubicBezTo>
                <a:cubicBezTo>
                  <a:pt x="3080885" y="1556693"/>
                  <a:pt x="3080885" y="1751264"/>
                  <a:pt x="2960877" y="1871272"/>
                </a:cubicBezTo>
                <a:cubicBezTo>
                  <a:pt x="2434428" y="2397721"/>
                  <a:pt x="1907978" y="2924170"/>
                  <a:pt x="1381529" y="3450618"/>
                </a:cubicBezTo>
                <a:cubicBezTo>
                  <a:pt x="1261521" y="3570626"/>
                  <a:pt x="1066951" y="3570626"/>
                  <a:pt x="946942" y="3450618"/>
                </a:cubicBezTo>
                <a:lnTo>
                  <a:pt x="946944" y="3450618"/>
                </a:lnTo>
                <a:cubicBezTo>
                  <a:pt x="826936" y="3330610"/>
                  <a:pt x="826936" y="3136040"/>
                  <a:pt x="946944" y="3016032"/>
                </a:cubicBezTo>
                <a:lnTo>
                  <a:pt x="2526290" y="1436685"/>
                </a:lnTo>
                <a:cubicBezTo>
                  <a:pt x="2586294" y="1376682"/>
                  <a:pt x="2664940" y="1346679"/>
                  <a:pt x="2743584" y="1346680"/>
                </a:cubicBezTo>
                <a:close/>
                <a:moveTo>
                  <a:pt x="1886646" y="1224259"/>
                </a:moveTo>
                <a:cubicBezTo>
                  <a:pt x="1965291" y="1224259"/>
                  <a:pt x="2043935" y="1254262"/>
                  <a:pt x="2103938" y="1314265"/>
                </a:cubicBezTo>
                <a:cubicBezTo>
                  <a:pt x="2223946" y="1434273"/>
                  <a:pt x="2223946" y="1628844"/>
                  <a:pt x="2103938" y="1748852"/>
                </a:cubicBezTo>
                <a:cubicBezTo>
                  <a:pt x="1577491" y="2275301"/>
                  <a:pt x="1051040" y="2801750"/>
                  <a:pt x="524590" y="3328198"/>
                </a:cubicBezTo>
                <a:cubicBezTo>
                  <a:pt x="404583" y="3448207"/>
                  <a:pt x="210013" y="3448207"/>
                  <a:pt x="90004" y="3328198"/>
                </a:cubicBezTo>
                <a:lnTo>
                  <a:pt x="90005" y="3328198"/>
                </a:lnTo>
                <a:cubicBezTo>
                  <a:pt x="-30003" y="3208190"/>
                  <a:pt x="-30002" y="3013621"/>
                  <a:pt x="90005" y="2893612"/>
                </a:cubicBezTo>
                <a:lnTo>
                  <a:pt x="1669353" y="1314266"/>
                </a:lnTo>
                <a:cubicBezTo>
                  <a:pt x="1729357" y="1254262"/>
                  <a:pt x="1808002" y="1224259"/>
                  <a:pt x="1886646" y="1224259"/>
                </a:cubicBezTo>
                <a:close/>
                <a:moveTo>
                  <a:pt x="4442598" y="620877"/>
                </a:moveTo>
                <a:cubicBezTo>
                  <a:pt x="4521243" y="620877"/>
                  <a:pt x="4599887" y="650879"/>
                  <a:pt x="4659890" y="710883"/>
                </a:cubicBezTo>
                <a:cubicBezTo>
                  <a:pt x="4779898" y="830891"/>
                  <a:pt x="4779898" y="1025461"/>
                  <a:pt x="4659890" y="1145469"/>
                </a:cubicBezTo>
                <a:cubicBezTo>
                  <a:pt x="4133442" y="1671918"/>
                  <a:pt x="3606991" y="2198367"/>
                  <a:pt x="3080543" y="2724816"/>
                </a:cubicBezTo>
                <a:cubicBezTo>
                  <a:pt x="2960535" y="2844824"/>
                  <a:pt x="2765964" y="2844824"/>
                  <a:pt x="2645956" y="2724816"/>
                </a:cubicBezTo>
                <a:lnTo>
                  <a:pt x="2645958" y="2724816"/>
                </a:lnTo>
                <a:cubicBezTo>
                  <a:pt x="2525950" y="2604808"/>
                  <a:pt x="2525950" y="2410237"/>
                  <a:pt x="2645958" y="2290229"/>
                </a:cubicBezTo>
                <a:lnTo>
                  <a:pt x="4225304" y="710883"/>
                </a:lnTo>
                <a:cubicBezTo>
                  <a:pt x="4285309" y="650879"/>
                  <a:pt x="4363953" y="620877"/>
                  <a:pt x="4442598" y="620877"/>
                </a:cubicBezTo>
                <a:close/>
                <a:moveTo>
                  <a:pt x="2912863" y="200110"/>
                </a:moveTo>
                <a:cubicBezTo>
                  <a:pt x="2991507" y="200109"/>
                  <a:pt x="3070151" y="230112"/>
                  <a:pt x="3130155" y="290116"/>
                </a:cubicBezTo>
                <a:cubicBezTo>
                  <a:pt x="3250163" y="410124"/>
                  <a:pt x="3250163" y="604694"/>
                  <a:pt x="3130155" y="724702"/>
                </a:cubicBezTo>
                <a:cubicBezTo>
                  <a:pt x="2950371" y="904487"/>
                  <a:pt x="2770584" y="1084272"/>
                  <a:pt x="2590798" y="1264059"/>
                </a:cubicBezTo>
                <a:cubicBezTo>
                  <a:pt x="2470790" y="1384067"/>
                  <a:pt x="2276220" y="1384066"/>
                  <a:pt x="2156212" y="1264058"/>
                </a:cubicBezTo>
                <a:lnTo>
                  <a:pt x="2156213" y="1264059"/>
                </a:lnTo>
                <a:cubicBezTo>
                  <a:pt x="2036205" y="1144051"/>
                  <a:pt x="2036205" y="949480"/>
                  <a:pt x="2156213" y="829472"/>
                </a:cubicBezTo>
                <a:lnTo>
                  <a:pt x="2695570" y="290115"/>
                </a:lnTo>
                <a:cubicBezTo>
                  <a:pt x="2755573" y="230112"/>
                  <a:pt x="2834217" y="200110"/>
                  <a:pt x="2912863" y="200110"/>
                </a:cubicBezTo>
                <a:close/>
                <a:moveTo>
                  <a:pt x="4067441" y="21898"/>
                </a:moveTo>
                <a:cubicBezTo>
                  <a:pt x="4146085" y="21898"/>
                  <a:pt x="4224730" y="51899"/>
                  <a:pt x="4284734" y="111903"/>
                </a:cubicBezTo>
                <a:cubicBezTo>
                  <a:pt x="4404742" y="231911"/>
                  <a:pt x="4404741" y="426482"/>
                  <a:pt x="4284734" y="546490"/>
                </a:cubicBezTo>
                <a:cubicBezTo>
                  <a:pt x="4006934" y="824290"/>
                  <a:pt x="3729133" y="1102089"/>
                  <a:pt x="3451331" y="1379890"/>
                </a:cubicBezTo>
                <a:cubicBezTo>
                  <a:pt x="3331324" y="1499897"/>
                  <a:pt x="3136754" y="1499898"/>
                  <a:pt x="3016746" y="1379890"/>
                </a:cubicBezTo>
                <a:cubicBezTo>
                  <a:pt x="2896738" y="1259882"/>
                  <a:pt x="2896739" y="1065311"/>
                  <a:pt x="3016747" y="945303"/>
                </a:cubicBezTo>
                <a:lnTo>
                  <a:pt x="3850148" y="111903"/>
                </a:lnTo>
                <a:cubicBezTo>
                  <a:pt x="3910151" y="51900"/>
                  <a:pt x="3988797" y="21898"/>
                  <a:pt x="4067441" y="21898"/>
                </a:cubicBezTo>
                <a:close/>
                <a:moveTo>
                  <a:pt x="2123990" y="0"/>
                </a:moveTo>
                <a:cubicBezTo>
                  <a:pt x="2202636" y="1"/>
                  <a:pt x="2281279" y="30002"/>
                  <a:pt x="2341284" y="90007"/>
                </a:cubicBezTo>
                <a:cubicBezTo>
                  <a:pt x="2461292" y="210015"/>
                  <a:pt x="2461292" y="404585"/>
                  <a:pt x="2341284" y="524593"/>
                </a:cubicBezTo>
                <a:cubicBezTo>
                  <a:pt x="1814835" y="1051042"/>
                  <a:pt x="1288385" y="1577491"/>
                  <a:pt x="761936" y="2103940"/>
                </a:cubicBezTo>
                <a:cubicBezTo>
                  <a:pt x="641928" y="2223948"/>
                  <a:pt x="447357" y="2223948"/>
                  <a:pt x="327349" y="2103940"/>
                </a:cubicBezTo>
                <a:lnTo>
                  <a:pt x="327351" y="2103940"/>
                </a:lnTo>
                <a:cubicBezTo>
                  <a:pt x="207343" y="1983932"/>
                  <a:pt x="207343" y="1789361"/>
                  <a:pt x="327351" y="1669353"/>
                </a:cubicBezTo>
                <a:lnTo>
                  <a:pt x="1906698" y="90007"/>
                </a:lnTo>
                <a:cubicBezTo>
                  <a:pt x="1966702" y="30002"/>
                  <a:pt x="2045347" y="1"/>
                  <a:pt x="21239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98690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C280533-EF23-4C1B-A552-2C777CA329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86656" y="0"/>
            <a:ext cx="2724630" cy="5162843"/>
          </a:xfrm>
          <a:custGeom>
            <a:avLst/>
            <a:gdLst>
              <a:gd name="connsiteX0" fmla="*/ 0 w 2527492"/>
              <a:gd name="connsiteY0" fmla="*/ 0 h 4148666"/>
              <a:gd name="connsiteX1" fmla="*/ 2527492 w 2527492"/>
              <a:gd name="connsiteY1" fmla="*/ 0 h 4148666"/>
              <a:gd name="connsiteX2" fmla="*/ 2527492 w 2527492"/>
              <a:gd name="connsiteY2" fmla="*/ 4148666 h 4148666"/>
              <a:gd name="connsiteX3" fmla="*/ 0 w 2527492"/>
              <a:gd name="connsiteY3" fmla="*/ 4148666 h 414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7492" h="4148666">
                <a:moveTo>
                  <a:pt x="0" y="0"/>
                </a:moveTo>
                <a:lnTo>
                  <a:pt x="2527492" y="0"/>
                </a:lnTo>
                <a:lnTo>
                  <a:pt x="2527492" y="4148666"/>
                </a:lnTo>
                <a:lnTo>
                  <a:pt x="0" y="41486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17812C8-8E29-402D-9FD4-2E4E40AA32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5999" y="3024554"/>
            <a:ext cx="6403269" cy="3605986"/>
          </a:xfrm>
          <a:custGeom>
            <a:avLst/>
            <a:gdLst>
              <a:gd name="connsiteX0" fmla="*/ 0 w 4119613"/>
              <a:gd name="connsiteY0" fmla="*/ 0 h 3226158"/>
              <a:gd name="connsiteX1" fmla="*/ 4119613 w 4119613"/>
              <a:gd name="connsiteY1" fmla="*/ 0 h 3226158"/>
              <a:gd name="connsiteX2" fmla="*/ 4119613 w 4119613"/>
              <a:gd name="connsiteY2" fmla="*/ 3226158 h 3226158"/>
              <a:gd name="connsiteX3" fmla="*/ 0 w 4119613"/>
              <a:gd name="connsiteY3" fmla="*/ 3226158 h 322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9613" h="3226158">
                <a:moveTo>
                  <a:pt x="0" y="0"/>
                </a:moveTo>
                <a:lnTo>
                  <a:pt x="4119613" y="0"/>
                </a:lnTo>
                <a:lnTo>
                  <a:pt x="4119613" y="3226158"/>
                </a:lnTo>
                <a:lnTo>
                  <a:pt x="0" y="32261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1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/>
          <p:cNvSpPr>
            <a:spLocks noGrp="1"/>
          </p:cNvSpPr>
          <p:nvPr>
            <p:ph type="pic" sz="quarter" idx="31"/>
          </p:nvPr>
        </p:nvSpPr>
        <p:spPr>
          <a:xfrm>
            <a:off x="18288" y="4389120"/>
            <a:ext cx="3989832" cy="2468880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5" name="Picture Placeholder 17"/>
          <p:cNvSpPr>
            <a:spLocks noGrp="1"/>
          </p:cNvSpPr>
          <p:nvPr>
            <p:ph type="pic" sz="quarter" idx="33"/>
          </p:nvPr>
        </p:nvSpPr>
        <p:spPr>
          <a:xfrm>
            <a:off x="4105656" y="4389120"/>
            <a:ext cx="3989832" cy="2468880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6" name="Picture Placeholder 18"/>
          <p:cNvSpPr>
            <a:spLocks noGrp="1"/>
          </p:cNvSpPr>
          <p:nvPr>
            <p:ph type="pic" sz="quarter" idx="34"/>
          </p:nvPr>
        </p:nvSpPr>
        <p:spPr>
          <a:xfrm>
            <a:off x="8193024" y="4389120"/>
            <a:ext cx="3989832" cy="2468880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08533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BDF2B1C-5610-42EA-B634-FF544C77B1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6826" y="451637"/>
            <a:ext cx="2720268" cy="2775799"/>
          </a:xfrm>
          <a:custGeom>
            <a:avLst/>
            <a:gdLst>
              <a:gd name="connsiteX0" fmla="*/ 0 w 2683565"/>
              <a:gd name="connsiteY0" fmla="*/ 0 h 3081131"/>
              <a:gd name="connsiteX1" fmla="*/ 2683565 w 2683565"/>
              <a:gd name="connsiteY1" fmla="*/ 0 h 3081131"/>
              <a:gd name="connsiteX2" fmla="*/ 2683565 w 2683565"/>
              <a:gd name="connsiteY2" fmla="*/ 3081131 h 3081131"/>
              <a:gd name="connsiteX3" fmla="*/ 0 w 2683565"/>
              <a:gd name="connsiteY3" fmla="*/ 3081131 h 3081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3565" h="3081131">
                <a:moveTo>
                  <a:pt x="0" y="0"/>
                </a:moveTo>
                <a:lnTo>
                  <a:pt x="2683565" y="0"/>
                </a:lnTo>
                <a:lnTo>
                  <a:pt x="2683565" y="3081131"/>
                </a:lnTo>
                <a:lnTo>
                  <a:pt x="0" y="30811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816E045-FCC1-461D-9622-4DB2680417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77207" y="444476"/>
            <a:ext cx="3501889" cy="5864091"/>
          </a:xfrm>
          <a:custGeom>
            <a:avLst/>
            <a:gdLst>
              <a:gd name="connsiteX0" fmla="*/ 0 w 3501889"/>
              <a:gd name="connsiteY0" fmla="*/ 0 h 6380925"/>
              <a:gd name="connsiteX1" fmla="*/ 3501889 w 3501889"/>
              <a:gd name="connsiteY1" fmla="*/ 0 h 6380925"/>
              <a:gd name="connsiteX2" fmla="*/ 3501889 w 3501889"/>
              <a:gd name="connsiteY2" fmla="*/ 6380925 h 6380925"/>
              <a:gd name="connsiteX3" fmla="*/ 0 w 3501889"/>
              <a:gd name="connsiteY3" fmla="*/ 6380925 h 638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889" h="6380925">
                <a:moveTo>
                  <a:pt x="0" y="0"/>
                </a:moveTo>
                <a:lnTo>
                  <a:pt x="3501889" y="0"/>
                </a:lnTo>
                <a:lnTo>
                  <a:pt x="3501889" y="6380925"/>
                </a:lnTo>
                <a:lnTo>
                  <a:pt x="0" y="63809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EAF3075-E563-4FAD-8EEE-51379EDD5EB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56825" y="3532768"/>
            <a:ext cx="2720268" cy="2775799"/>
          </a:xfrm>
          <a:custGeom>
            <a:avLst/>
            <a:gdLst>
              <a:gd name="connsiteX0" fmla="*/ 0 w 2683565"/>
              <a:gd name="connsiteY0" fmla="*/ 0 h 3081131"/>
              <a:gd name="connsiteX1" fmla="*/ 2683565 w 2683565"/>
              <a:gd name="connsiteY1" fmla="*/ 0 h 3081131"/>
              <a:gd name="connsiteX2" fmla="*/ 2683565 w 2683565"/>
              <a:gd name="connsiteY2" fmla="*/ 3081131 h 3081131"/>
              <a:gd name="connsiteX3" fmla="*/ 0 w 2683565"/>
              <a:gd name="connsiteY3" fmla="*/ 3081131 h 3081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3565" h="3081131">
                <a:moveTo>
                  <a:pt x="0" y="0"/>
                </a:moveTo>
                <a:lnTo>
                  <a:pt x="2683565" y="0"/>
                </a:lnTo>
                <a:lnTo>
                  <a:pt x="2683565" y="3081131"/>
                </a:lnTo>
                <a:lnTo>
                  <a:pt x="0" y="30811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72252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31"/>
          </p:nvPr>
        </p:nvSpPr>
        <p:spPr>
          <a:xfrm>
            <a:off x="0" y="4739315"/>
            <a:ext cx="2212848" cy="2118684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8" name="Picture Placeholder 15"/>
          <p:cNvSpPr>
            <a:spLocks noGrp="1"/>
          </p:cNvSpPr>
          <p:nvPr>
            <p:ph type="pic" sz="quarter" idx="32"/>
          </p:nvPr>
        </p:nvSpPr>
        <p:spPr>
          <a:xfrm>
            <a:off x="2493264" y="4739315"/>
            <a:ext cx="2212848" cy="2118684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15"/>
          <p:cNvSpPr>
            <a:spLocks noGrp="1"/>
          </p:cNvSpPr>
          <p:nvPr>
            <p:ph type="pic" sz="quarter" idx="33"/>
          </p:nvPr>
        </p:nvSpPr>
        <p:spPr>
          <a:xfrm>
            <a:off x="4986528" y="4739315"/>
            <a:ext cx="2212848" cy="2118684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34"/>
          </p:nvPr>
        </p:nvSpPr>
        <p:spPr>
          <a:xfrm>
            <a:off x="0" y="2369657"/>
            <a:ext cx="2212848" cy="2118684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1" name="Picture Placeholder 15"/>
          <p:cNvSpPr>
            <a:spLocks noGrp="1"/>
          </p:cNvSpPr>
          <p:nvPr>
            <p:ph type="pic" sz="quarter" idx="35"/>
          </p:nvPr>
        </p:nvSpPr>
        <p:spPr>
          <a:xfrm>
            <a:off x="2493264" y="2369657"/>
            <a:ext cx="2212848" cy="2118684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2" name="Picture Placeholder 15"/>
          <p:cNvSpPr>
            <a:spLocks noGrp="1"/>
          </p:cNvSpPr>
          <p:nvPr>
            <p:ph type="pic" sz="quarter" idx="36"/>
          </p:nvPr>
        </p:nvSpPr>
        <p:spPr>
          <a:xfrm>
            <a:off x="0" y="0"/>
            <a:ext cx="2212848" cy="2118684"/>
          </a:xfrm>
          <a:custGeom>
            <a:avLst/>
            <a:gdLst>
              <a:gd name="connsiteX0" fmla="*/ 0 w 2441448"/>
              <a:gd name="connsiteY0" fmla="*/ 0 h 2286000"/>
              <a:gd name="connsiteX1" fmla="*/ 2441448 w 2441448"/>
              <a:gd name="connsiteY1" fmla="*/ 0 h 2286000"/>
              <a:gd name="connsiteX2" fmla="*/ 2441448 w 2441448"/>
              <a:gd name="connsiteY2" fmla="*/ 2286000 h 2286000"/>
              <a:gd name="connsiteX3" fmla="*/ 0 w 2441448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448" h="2286000">
                <a:moveTo>
                  <a:pt x="0" y="0"/>
                </a:moveTo>
                <a:lnTo>
                  <a:pt x="2441448" y="0"/>
                </a:lnTo>
                <a:lnTo>
                  <a:pt x="2441448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67036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0836D2F-A373-418E-9EED-3B3C9018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8CE2A0-C250-4CD3-B6BD-C2F46AFA0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BDF9CB-FB94-4935-B8C7-D48B2E802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18E46-575C-4BBE-9D7A-1EA176DBC1C0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B2556B-1F81-4B57-BB8B-89736C093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D4D33C-5ED5-422E-8E03-6D1110900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66B7B-C324-497E-8385-870902545B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337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0" r:id="rId12"/>
    <p:sldLayoutId id="2147483701" r:id="rId13"/>
    <p:sldLayoutId id="2147483702" r:id="rId14"/>
    <p:sldLayoutId id="2147483713" r:id="rId15"/>
    <p:sldLayoutId id="2147483714" r:id="rId16"/>
    <p:sldLayoutId id="2147483719" r:id="rId17"/>
    <p:sldLayoutId id="2147483720" r:id="rId18"/>
    <p:sldLayoutId id="2147483715" r:id="rId19"/>
    <p:sldLayoutId id="2147483716" r:id="rId20"/>
    <p:sldLayoutId id="2147483717" r:id="rId21"/>
    <p:sldLayoutId id="2147483718" r:id="rId22"/>
    <p:sldLayoutId id="2147483661" r:id="rId23"/>
    <p:sldLayoutId id="2147483667" r:id="rId24"/>
    <p:sldLayoutId id="2147483668" r:id="rId25"/>
    <p:sldLayoutId id="2147483669" r:id="rId26"/>
    <p:sldLayoutId id="2147483674" r:id="rId27"/>
    <p:sldLayoutId id="2147483675" r:id="rId28"/>
    <p:sldLayoutId id="2147483676" r:id="rId29"/>
    <p:sldLayoutId id="2147483678" r:id="rId30"/>
    <p:sldLayoutId id="2147483680" r:id="rId31"/>
    <p:sldLayoutId id="2147483681" r:id="rId32"/>
    <p:sldLayoutId id="2147483682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3" r:id="rId43"/>
    <p:sldLayoutId id="2147483695" r:id="rId44"/>
    <p:sldLayoutId id="2147483696" r:id="rId45"/>
    <p:sldLayoutId id="2147483697" r:id="rId46"/>
    <p:sldLayoutId id="2147483699" r:id="rId4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F247743-5786-4903-B41E-EC02977D40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6065D8E-E978-4660-A7DB-11FDACD74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210349">
            <a:off x="2125702" y="-1070072"/>
            <a:ext cx="7837693" cy="868874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085B4A6-BE93-4538-BCCA-01E6491B3F84}"/>
              </a:ext>
            </a:extLst>
          </p:cNvPr>
          <p:cNvSpPr txBox="1"/>
          <p:nvPr/>
        </p:nvSpPr>
        <p:spPr>
          <a:xfrm>
            <a:off x="3943743" y="2350972"/>
            <a:ext cx="43045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5400" dirty="0">
                <a:solidFill>
                  <a:srgbClr val="D8B7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时尚中黑简体" panose="01010104010101010101" pitchFamily="2" charset="-122"/>
                <a:cs typeface="Times New Roman" panose="02020603050405020304" pitchFamily="18" charset="0"/>
                <a:sym typeface="inpin heiti" panose="00000500000000000000" pitchFamily="2" charset="-122"/>
              </a:rPr>
              <a:t>Василь Быков</a:t>
            </a:r>
            <a:endParaRPr lang="zh-CN" altLang="en-US" sz="5400" dirty="0">
              <a:solidFill>
                <a:srgbClr val="D8B7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时尚中黑简体" panose="01010104010101010101" pitchFamily="2" charset="-122"/>
              <a:cs typeface="Times New Roman" panose="02020603050405020304" pitchFamily="18" charset="0"/>
              <a:sym typeface="inpin heiti" panose="00000500000000000000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1243036-3385-4B22-B0AE-A38773626C73}"/>
              </a:ext>
            </a:extLst>
          </p:cNvPr>
          <p:cNvSpPr txBox="1"/>
          <p:nvPr/>
        </p:nvSpPr>
        <p:spPr>
          <a:xfrm>
            <a:off x="7272997" y="5534561"/>
            <a:ext cx="4919003" cy="101566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</a:t>
            </a:r>
            <a:r>
              <a:rPr lang="ru-RU" altLang="zh-CN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Юйхао</a:t>
            </a:r>
            <a:r>
              <a:rPr lang="ru-RU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БГЭУ (Минск</a:t>
            </a:r>
            <a:endParaRPr lang="zh-CN" altLang="zh-C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zh-CN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 И.И. </a:t>
            </a:r>
            <a:r>
              <a:rPr lang="ru-RU" altLang="zh-CN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Лапуцкая</a:t>
            </a:r>
            <a:endParaRPr lang="zh-CN" altLang="zh-C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58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占位符 65">
            <a:extLst>
              <a:ext uri="{FF2B5EF4-FFF2-40B4-BE49-F238E27FC236}">
                <a16:creationId xmlns:a16="http://schemas.microsoft.com/office/drawing/2014/main" id="{8C1D5271-FEA9-4CF1-B773-5AE5FC8EE48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834" y="513779"/>
            <a:ext cx="6520207" cy="5830441"/>
          </a:xfrm>
        </p:spPr>
      </p:pic>
      <p:sp>
        <p:nvSpPr>
          <p:cNvPr id="45" name="Rectangle: Rounded Corners 44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>
            <a:extLst>
              <a:ext uri="{FF2B5EF4-FFF2-40B4-BE49-F238E27FC236}">
                <a16:creationId xmlns:a16="http://schemas.microsoft.com/office/drawing/2014/main" id="{C2E161AC-4877-4D99-9357-02D52EE69DCB}"/>
              </a:ext>
            </a:extLst>
          </p:cNvPr>
          <p:cNvSpPr/>
          <p:nvPr/>
        </p:nvSpPr>
        <p:spPr>
          <a:xfrm>
            <a:off x="7871026" y="6712432"/>
            <a:ext cx="416291" cy="457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" name="e7d195523061f1c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 hidden="1">
            <a:extLst>
              <a:ext uri="{FF2B5EF4-FFF2-40B4-BE49-F238E27FC236}">
                <a16:creationId xmlns:a16="http://schemas.microsoft.com/office/drawing/2014/main" id="{52FC0F4C-09C1-48E7-9653-193BE615C13C}"/>
              </a:ext>
            </a:extLst>
          </p:cNvPr>
          <p:cNvSpPr txBox="1"/>
          <p:nvPr/>
        </p:nvSpPr>
        <p:spPr>
          <a:xfrm>
            <a:off x="-355600" y="1803400"/>
            <a:ext cx="322909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</a:t>
            </a:r>
            <a:endParaRPr lang="zh-CN" altLang="en-US" sz="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044FA92-6C14-5731-0F1A-E1937B8A16AC}"/>
              </a:ext>
            </a:extLst>
          </p:cNvPr>
          <p:cNvSpPr txBox="1"/>
          <p:nvPr/>
        </p:nvSpPr>
        <p:spPr>
          <a:xfrm>
            <a:off x="899572" y="1720839"/>
            <a:ext cx="524873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dirty="0"/>
              <a:t>  </a:t>
            </a:r>
            <a:r>
              <a:rPr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 Быков – Народный писатель Белорусской ССР (1980), Герой Социалистического Труда (1984). У него много других наград и званий. Но главная награда – это память людей. По словам Ч. Айтматова, судьба сберегла Быкова для того, «чтобы он жил и писал от имени целого поколения».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10" descr="Писатель Василь Владимирович Быков – биография, творчество и интересные ...">
            <a:extLst>
              <a:ext uri="{FF2B5EF4-FFF2-40B4-BE49-F238E27FC236}">
                <a16:creationId xmlns:a16="http://schemas.microsoft.com/office/drawing/2014/main" id="{67861F5D-F38D-F9FF-83A1-505BA0809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774" y="203704"/>
            <a:ext cx="4905392" cy="645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63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3F3BE35-F910-49A9-B4D9-95A58F69C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594" y="-2135777"/>
            <a:ext cx="11129554" cy="11129554"/>
          </a:xfrm>
          <a:prstGeom prst="rect">
            <a:avLst/>
          </a:prstGeom>
        </p:spPr>
      </p:pic>
      <p:sp>
        <p:nvSpPr>
          <p:cNvPr id="9" name="文本框 4">
            <a:extLst>
              <a:ext uri="{FF2B5EF4-FFF2-40B4-BE49-F238E27FC236}">
                <a16:creationId xmlns:a16="http://schemas.microsoft.com/office/drawing/2014/main" id="{F5C9A44B-C622-40D2-920C-EF7A9DE8B019}"/>
              </a:ext>
            </a:extLst>
          </p:cNvPr>
          <p:cNvSpPr txBox="1"/>
          <p:nvPr/>
        </p:nvSpPr>
        <p:spPr>
          <a:xfrm>
            <a:off x="3264469" y="2644170"/>
            <a:ext cx="56630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4800" dirty="0">
                <a:solidFill>
                  <a:srgbClr val="D8B7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inpin heiti" panose="00000500000000000000" pitchFamily="2" charset="-122"/>
              </a:rPr>
              <a:t>Легендарная жизнь Василия Быкова</a:t>
            </a:r>
            <a:endParaRPr lang="zh-CN" altLang="en-US" sz="4800" dirty="0">
              <a:solidFill>
                <a:srgbClr val="D8B7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619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6385796" y="1193426"/>
            <a:ext cx="5463540" cy="4471147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9" name="Rectangle 38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1570592" y="1652186"/>
            <a:ext cx="4258708" cy="3006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4000"/>
              </a:lnSpc>
              <a:defRPr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inpin heiti" panose="00000500000000000000" pitchFamily="2" charset="-122"/>
              </a:rPr>
              <a:t>  </a:t>
            </a:r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inpin heiti" panose="00000500000000000000" pitchFamily="2" charset="-122"/>
              </a:rPr>
              <a:t>Быков Василий (Василь) Владимирович (1924-2003), белорусский писатель. Родился 19 июня 1924 г. в деревне Бычки Ушачского района Витебской области в бедной крестьянской семье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inpin heiti" panose="00000500000000000000" pitchFamily="2" charset="-122"/>
              </a:rPr>
              <a:t>.</a:t>
            </a: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inpin heiti" panose="00000500000000000000" pitchFamily="2" charset="-122"/>
            </a:endParaRPr>
          </a:p>
        </p:txBody>
      </p:sp>
      <p:sp>
        <p:nvSpPr>
          <p:cNvPr id="2" name="e7d195523061f1c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 hidden="1">
            <a:extLst>
              <a:ext uri="{FF2B5EF4-FFF2-40B4-BE49-F238E27FC236}">
                <a16:creationId xmlns:a16="http://schemas.microsoft.com/office/drawing/2014/main" id="{A552EA22-1C0E-4EB2-AFDA-5EEC9D57B2D8}"/>
              </a:ext>
            </a:extLst>
          </p:cNvPr>
          <p:cNvSpPr txBox="1"/>
          <p:nvPr/>
        </p:nvSpPr>
        <p:spPr>
          <a:xfrm>
            <a:off x="-355600" y="1803400"/>
            <a:ext cx="322909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</a:t>
            </a:r>
            <a:endParaRPr kumimoji="0" lang="zh-CN" altLang="en-US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pic>
        <p:nvPicPr>
          <p:cNvPr id="1038" name="Picture 14" descr="Василь Быков (1924 – 2003) - online presentation">
            <a:extLst>
              <a:ext uri="{FF2B5EF4-FFF2-40B4-BE49-F238E27FC236}">
                <a16:creationId xmlns:a16="http://schemas.microsoft.com/office/drawing/2014/main" id="{6FA93150-F195-A7CF-D780-6344357C6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699" y="1652186"/>
            <a:ext cx="4747735" cy="355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74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占位符 23">
            <a:extLst>
              <a:ext uri="{FF2B5EF4-FFF2-40B4-BE49-F238E27FC236}">
                <a16:creationId xmlns:a16="http://schemas.microsoft.com/office/drawing/2014/main" id="{EC47525B-B0ED-44E8-8D21-99B25DD5FF1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" b="53"/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39" name="Rectangle 38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>
            <a:extLst>
              <a:ext uri="{FF2B5EF4-FFF2-40B4-BE49-F238E27FC236}">
                <a16:creationId xmlns:a16="http://schemas.microsoft.com/office/drawing/2014/main" id="{0FE39155-90BF-4938-BF03-753F5ACD6764}"/>
              </a:ext>
            </a:extLst>
          </p:cNvPr>
          <p:cNvSpPr/>
          <p:nvPr/>
        </p:nvSpPr>
        <p:spPr>
          <a:xfrm>
            <a:off x="0" y="-1"/>
            <a:ext cx="5378824" cy="6857999"/>
          </a:xfrm>
          <a:prstGeom prst="rect">
            <a:avLst/>
          </a:prstGeom>
          <a:gradFill>
            <a:gsLst>
              <a:gs pos="0">
                <a:schemeClr val="accent1">
                  <a:alpha val="80000"/>
                </a:schemeClr>
              </a:gs>
              <a:gs pos="85000">
                <a:schemeClr val="accent2"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" name="e7d195523061f1c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 hidden="1">
            <a:extLst>
              <a:ext uri="{FF2B5EF4-FFF2-40B4-BE49-F238E27FC236}">
                <a16:creationId xmlns:a16="http://schemas.microsoft.com/office/drawing/2014/main" id="{B1D69CB3-5D94-40A7-AB6E-E5C49A738A76}"/>
              </a:ext>
            </a:extLst>
          </p:cNvPr>
          <p:cNvSpPr txBox="1"/>
          <p:nvPr/>
        </p:nvSpPr>
        <p:spPr>
          <a:xfrm>
            <a:off x="-355600" y="1803400"/>
            <a:ext cx="322909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</a:t>
            </a:r>
            <a:endParaRPr kumimoji="0" lang="zh-CN" altLang="en-US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7" name="Rectangle 38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>
            <a:extLst>
              <a:ext uri="{FF2B5EF4-FFF2-40B4-BE49-F238E27FC236}">
                <a16:creationId xmlns:a16="http://schemas.microsoft.com/office/drawing/2014/main" id="{00BFBD1E-10F6-5BCA-6D4F-E8F495C8C1CB}"/>
              </a:ext>
            </a:extLst>
          </p:cNvPr>
          <p:cNvSpPr/>
          <p:nvPr/>
        </p:nvSpPr>
        <p:spPr>
          <a:xfrm>
            <a:off x="665629" y="2514599"/>
            <a:ext cx="3556747" cy="216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4000"/>
              </a:lnSpc>
              <a:defRPr/>
            </a:pPr>
            <a:r>
              <a:rPr 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inpin heiti" panose="00000500000000000000" pitchFamily="2" charset="-122"/>
              </a:rPr>
              <a:t>  </a:t>
            </a:r>
            <a:r>
              <a:rPr lang="ru-RU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inpin heiti" panose="00000500000000000000" pitchFamily="2" charset="-122"/>
              </a:rPr>
              <a:t>Детство писателя было безрадостным: «Голодная жизнь, когда надо идти в школу, а нечего поесть и надеть…». </a:t>
            </a:r>
            <a:endParaRPr kumimoji="0" lang="id-ID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inpin heiti" panose="00000500000000000000" pitchFamily="2" charset="-122"/>
            </a:endParaRPr>
          </a:p>
        </p:txBody>
      </p:sp>
      <p:pic>
        <p:nvPicPr>
          <p:cNvPr id="2052" name="Picture 4" descr="Биография Василя Быкова | Краткие биографии">
            <a:extLst>
              <a:ext uri="{FF2B5EF4-FFF2-40B4-BE49-F238E27FC236}">
                <a16:creationId xmlns:a16="http://schemas.microsoft.com/office/drawing/2014/main" id="{237B1A32-94A9-A5A2-7DFD-D540ADE8D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835" y="958312"/>
            <a:ext cx="6467152" cy="494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99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275309" y="1220174"/>
            <a:ext cx="5358638" cy="4490169"/>
          </a:xfrm>
          <a:prstGeom prst="foldedCorner">
            <a:avLst>
              <a:gd name="adj" fmla="val 20089"/>
            </a:avLst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5" name="Rectangle 14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1735647" y="5952791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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6" name="Rectangle 15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2052314" y="5958543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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7" name="Rectangle 16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2357805" y="5952791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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8" name="Rectangle 17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2684667" y="5958543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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2" name="Rectangle 2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4282316" y="5922086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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3" name="Rectangle 22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4598983" y="5927838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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4" name="Rectangle 23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4904474" y="5922086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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5" name="Rectangle 24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5231336" y="5927838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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9" name="Rectangle 28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6750578" y="5955270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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0" name="Rectangle 29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7067245" y="5961022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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1" name="Rectangle 3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7372736" y="5955270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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2" name="Rectangle 3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7699598" y="5961022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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6" name="Rectangle 35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9217378" y="5927687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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7" name="Rectangle 36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9534045" y="5933439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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8" name="Rectangle 37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9839536" y="5927687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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9" name="Rectangle 38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10166398" y="5933439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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" name="e7d195523061f1c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 hidden="1">
            <a:extLst>
              <a:ext uri="{FF2B5EF4-FFF2-40B4-BE49-F238E27FC236}">
                <a16:creationId xmlns:a16="http://schemas.microsoft.com/office/drawing/2014/main" id="{4DBA67BB-F5E8-450C-8469-111C6BDF2552}"/>
              </a:ext>
            </a:extLst>
          </p:cNvPr>
          <p:cNvSpPr txBox="1"/>
          <p:nvPr/>
        </p:nvSpPr>
        <p:spPr>
          <a:xfrm>
            <a:off x="-355600" y="1803400"/>
            <a:ext cx="322909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</a:t>
            </a:r>
            <a:endParaRPr kumimoji="0" lang="zh-CN" altLang="en-US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38A69C0-90A0-9C76-C0C4-D00B8E5B4840}"/>
              </a:ext>
            </a:extLst>
          </p:cNvPr>
          <p:cNvSpPr txBox="1"/>
          <p:nvPr/>
        </p:nvSpPr>
        <p:spPr>
          <a:xfrm>
            <a:off x="6096000" y="2090170"/>
            <a:ext cx="56692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Окончив семилетку, Василь поступил в Витебское художественное училище. Проучился он там всего два года. Училище пришлось оставить, т. к. в 1940 г. были отменены стипендии. Семья Быкова не могла позволить себе дальнейшее содержание мальчика.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Василь Быков фото 6 из 15 в галерее на - 24СМИ">
            <a:extLst>
              <a:ext uri="{FF2B5EF4-FFF2-40B4-BE49-F238E27FC236}">
                <a16:creationId xmlns:a16="http://schemas.microsoft.com/office/drawing/2014/main" id="{C8D11B5A-2A04-629D-37F7-6ED53DC4D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270" y="1420609"/>
            <a:ext cx="3052483" cy="408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33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16" grpId="0"/>
      <p:bldP spid="17" grpId="0"/>
      <p:bldP spid="18" grpId="0"/>
      <p:bldP spid="22" grpId="0"/>
      <p:bldP spid="23" grpId="0"/>
      <p:bldP spid="24" grpId="0"/>
      <p:bldP spid="25" grpId="0"/>
      <p:bldP spid="29" grpId="0"/>
      <p:bldP spid="30" grpId="0"/>
      <p:bldP spid="31" grpId="0"/>
      <p:bldP spid="36" grpId="0"/>
      <p:bldP spid="37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占位符 39">
            <a:extLst>
              <a:ext uri="{FF2B5EF4-FFF2-40B4-BE49-F238E27FC236}">
                <a16:creationId xmlns:a16="http://schemas.microsoft.com/office/drawing/2014/main" id="{C8CD6ADB-EF30-4A6A-A717-09917048DD1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" b="34"/>
          <a:stretch>
            <a:fillRect/>
          </a:stretch>
        </p:blipFill>
        <p:spPr>
          <a:xfrm>
            <a:off x="259581" y="3418449"/>
            <a:ext cx="5869243" cy="3439551"/>
          </a:xfrm>
        </p:spPr>
      </p:pic>
      <p:pic>
        <p:nvPicPr>
          <p:cNvPr id="36" name="图片占位符 35">
            <a:extLst>
              <a:ext uri="{FF2B5EF4-FFF2-40B4-BE49-F238E27FC236}">
                <a16:creationId xmlns:a16="http://schemas.microsoft.com/office/drawing/2014/main" id="{3FC9A1F9-C4C6-4B69-AC7C-BE8E429A4A2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" r="34"/>
          <a:stretch>
            <a:fillRect/>
          </a:stretch>
        </p:blipFill>
        <p:spPr>
          <a:xfrm>
            <a:off x="6128825" y="-1"/>
            <a:ext cx="5823339" cy="3418449"/>
          </a:xfrm>
        </p:spPr>
      </p:pic>
      <p:sp>
        <p:nvSpPr>
          <p:cNvPr id="22" name="Diamond 2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5230487" y="2547616"/>
            <a:ext cx="1750771" cy="1769802"/>
          </a:xfrm>
          <a:prstGeom prst="diamond">
            <a:avLst/>
          </a:prstGeom>
          <a:gradFill>
            <a:gsLst>
              <a:gs pos="0">
                <a:schemeClr val="accent1"/>
              </a:gs>
              <a:gs pos="85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9" name="Diamond 8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5470323" y="2778369"/>
            <a:ext cx="1294228" cy="1308296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" name="Rectangle 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259580" y="6071662"/>
            <a:ext cx="5869245" cy="786338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1" name="Rectangle 2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6128825" y="-2"/>
            <a:ext cx="5823339" cy="786338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" name="e7d195523061f1c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 hidden="1">
            <a:extLst>
              <a:ext uri="{FF2B5EF4-FFF2-40B4-BE49-F238E27FC236}">
                <a16:creationId xmlns:a16="http://schemas.microsoft.com/office/drawing/2014/main" id="{61BB03D7-8482-4560-B155-45701B4F0CBE}"/>
              </a:ext>
            </a:extLst>
          </p:cNvPr>
          <p:cNvSpPr txBox="1"/>
          <p:nvPr/>
        </p:nvSpPr>
        <p:spPr>
          <a:xfrm>
            <a:off x="-355600" y="1803400"/>
            <a:ext cx="322909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</a:t>
            </a:r>
            <a:endParaRPr kumimoji="0" lang="zh-CN" altLang="en-US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748ABD6-9AF2-5936-D623-DD47E21E8788}"/>
              </a:ext>
            </a:extLst>
          </p:cNvPr>
          <p:cNvSpPr txBox="1"/>
          <p:nvPr/>
        </p:nvSpPr>
        <p:spPr>
          <a:xfrm>
            <a:off x="508631" y="555061"/>
            <a:ext cx="51115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воспоминаниям сестры писателя Валентины, их родители были бедны настолько, что у детей не было даже обуви – отец вытачивал подошву из дерева, а ребята сами обшивали её тканью и крепили к ногам. </a:t>
            </a:r>
            <a:endParaRPr lang="zh-CN" altLang="en-US" sz="2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97C1BAB-589E-4BE4-45EB-9238AA857A50}"/>
              </a:ext>
            </a:extLst>
          </p:cNvPr>
          <p:cNvSpPr txBox="1"/>
          <p:nvPr/>
        </p:nvSpPr>
        <p:spPr>
          <a:xfrm>
            <a:off x="7221094" y="3984062"/>
            <a:ext cx="42358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Остановить Василя это не могло. Он начал учиться самостоятельно, затем пошёл в школу ФЗО и летом 1941 года экстерном сдал экзамены за 10 класс.</a:t>
            </a:r>
            <a:endParaRPr lang="zh-CN" altLang="en-US" sz="2400" dirty="0"/>
          </a:p>
        </p:txBody>
      </p:sp>
      <p:pic>
        <p:nvPicPr>
          <p:cNvPr id="4098" name="Picture 2" descr="Война и мир Василя Быкова | Kstati Russian American News and Views">
            <a:extLst>
              <a:ext uri="{FF2B5EF4-FFF2-40B4-BE49-F238E27FC236}">
                <a16:creationId xmlns:a16="http://schemas.microsoft.com/office/drawing/2014/main" id="{51D51FA9-6C21-B32C-4558-7CCFB1CC0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274" y="3630631"/>
            <a:ext cx="29622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查看源图像">
            <a:extLst>
              <a:ext uri="{FF2B5EF4-FFF2-40B4-BE49-F238E27FC236}">
                <a16:creationId xmlns:a16="http://schemas.microsoft.com/office/drawing/2014/main" id="{3102CF4F-883A-495C-AEA4-A56361C66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223" y="900953"/>
            <a:ext cx="4072202" cy="236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 hidden="1">
            <a:extLst>
              <a:ext uri="{FF2B5EF4-FFF2-40B4-BE49-F238E27FC236}">
                <a16:creationId xmlns:a16="http://schemas.microsoft.com/office/drawing/2014/main" id="{29CD097C-0105-4486-AFB9-3A3139FCF66B}"/>
              </a:ext>
            </a:extLst>
          </p:cNvPr>
          <p:cNvSpPr txBox="1"/>
          <p:nvPr/>
        </p:nvSpPr>
        <p:spPr>
          <a:xfrm>
            <a:off x="-355600" y="1803400"/>
            <a:ext cx="322909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</a:t>
            </a:r>
            <a:endParaRPr kumimoji="0" lang="zh-CN" altLang="en-US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pic>
        <p:nvPicPr>
          <p:cNvPr id="16" name="图片占位符 15">
            <a:extLst>
              <a:ext uri="{FF2B5EF4-FFF2-40B4-BE49-F238E27FC236}">
                <a16:creationId xmlns:a16="http://schemas.microsoft.com/office/drawing/2014/main" id="{56BECBDD-7B2F-4BDA-8518-C9F8E96435A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9" b="119"/>
          <a:stretch>
            <a:fillRect/>
          </a:stretch>
        </p:blipFill>
        <p:spPr>
          <a:xfrm>
            <a:off x="6252880" y="0"/>
            <a:ext cx="5701555" cy="6858000"/>
          </a:xfrm>
        </p:spPr>
      </p:pic>
      <p:sp>
        <p:nvSpPr>
          <p:cNvPr id="17" name="Rectangle 16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6252882" y="591671"/>
            <a:ext cx="5701554" cy="5909982"/>
          </a:xfrm>
          <a:prstGeom prst="rect">
            <a:avLst/>
          </a:prstGeom>
          <a:solidFill>
            <a:srgbClr val="D8B7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1B70C92-A190-F42C-6CAA-16C43FD266F3}"/>
              </a:ext>
            </a:extLst>
          </p:cNvPr>
          <p:cNvSpPr txBox="1"/>
          <p:nvPr/>
        </p:nvSpPr>
        <p:spPr>
          <a:xfrm>
            <a:off x="297517" y="2450574"/>
            <a:ext cx="55788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400" dirty="0"/>
              <a:t> </a:t>
            </a:r>
            <a:r>
              <a:rPr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Война застала Быкова на Украине. Он отважно сражался за свободу Кривого Рога, Знаменки и Александрии. </a:t>
            </a:r>
          </a:p>
          <a:p>
            <a:pPr algn="just"/>
            <a:r>
              <a:rPr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1944 году Василь Владимирович едва не погиб в боях под украинским селом Большая </a:t>
            </a:r>
            <a:r>
              <a:rPr lang="ru-RU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Северинка</a:t>
            </a:r>
            <a:r>
              <a:rPr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Василь Быков биография">
            <a:extLst>
              <a:ext uri="{FF2B5EF4-FFF2-40B4-BE49-F238E27FC236}">
                <a16:creationId xmlns:a16="http://schemas.microsoft.com/office/drawing/2014/main" id="{7012DECB-AA71-2926-A7F1-3D387D358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017" y="1156251"/>
            <a:ext cx="4899211" cy="489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59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 hidden="1">
            <a:extLst>
              <a:ext uri="{FF2B5EF4-FFF2-40B4-BE49-F238E27FC236}">
                <a16:creationId xmlns:a16="http://schemas.microsoft.com/office/drawing/2014/main" id="{21555BFC-7B1A-45F9-B429-115222532E84}"/>
              </a:ext>
            </a:extLst>
          </p:cNvPr>
          <p:cNvSpPr txBox="1"/>
          <p:nvPr/>
        </p:nvSpPr>
        <p:spPr>
          <a:xfrm>
            <a:off x="-355600" y="1803400"/>
            <a:ext cx="322909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</a:t>
            </a:r>
            <a:endParaRPr lang="zh-CN" altLang="en-US" sz="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CD8F3A1-3B64-0D44-56F2-2C44DC1D1833}"/>
              </a:ext>
            </a:extLst>
          </p:cNvPr>
          <p:cNvSpPr txBox="1"/>
          <p:nvPr/>
        </p:nvSpPr>
        <p:spPr>
          <a:xfrm>
            <a:off x="6602506" y="2188853"/>
            <a:ext cx="477613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400" dirty="0"/>
              <a:t>  </a:t>
            </a:r>
            <a:r>
              <a:rPr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Саратовского пехотного училища младший лейтенант Быков воевал на Украине, в Румынии, Венгрии, Болгарии. Дважды был ранен. День Победы Василий Быков встретил в Австрии.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«Потешные» 110-го пехотного Камского полка. Ковно. 1900-е.: humus ...">
            <a:extLst>
              <a:ext uri="{FF2B5EF4-FFF2-40B4-BE49-F238E27FC236}">
                <a16:creationId xmlns:a16="http://schemas.microsoft.com/office/drawing/2014/main" id="{90CD421B-E4DA-2231-B202-97A8977DF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59" y="228600"/>
            <a:ext cx="5353411" cy="322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Саратовское пехотное училище 的图像结果">
            <a:extLst>
              <a:ext uri="{FF2B5EF4-FFF2-40B4-BE49-F238E27FC236}">
                <a16:creationId xmlns:a16="http://schemas.microsoft.com/office/drawing/2014/main" id="{AAA64FB0-A3EF-680E-4E4F-8BB69B6FF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48" y="3527681"/>
            <a:ext cx="534202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81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 hidden="1">
            <a:extLst>
              <a:ext uri="{FF2B5EF4-FFF2-40B4-BE49-F238E27FC236}">
                <a16:creationId xmlns:a16="http://schemas.microsoft.com/office/drawing/2014/main" id="{297D240B-429D-4A35-83CF-C2BEF8B30DF0}"/>
              </a:ext>
            </a:extLst>
          </p:cNvPr>
          <p:cNvSpPr txBox="1"/>
          <p:nvPr/>
        </p:nvSpPr>
        <p:spPr>
          <a:xfrm>
            <a:off x="-355600" y="1803400"/>
            <a:ext cx="322909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</a:t>
            </a:r>
            <a:endParaRPr lang="zh-CN" altLang="en-US" sz="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2" name="Rectangle 1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>
            <a:extLst>
              <a:ext uri="{FF2B5EF4-FFF2-40B4-BE49-F238E27FC236}">
                <a16:creationId xmlns:a16="http://schemas.microsoft.com/office/drawing/2014/main" id="{60CC3E71-B71D-BB59-467F-0687241C979E}"/>
              </a:ext>
            </a:extLst>
          </p:cNvPr>
          <p:cNvSpPr/>
          <p:nvPr/>
        </p:nvSpPr>
        <p:spPr>
          <a:xfrm rot="420092">
            <a:off x="384535" y="966767"/>
            <a:ext cx="5712411" cy="4924466"/>
          </a:xfrm>
          <a:prstGeom prst="foldedCorner">
            <a:avLst>
              <a:gd name="adj" fmla="val 962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pic>
        <p:nvPicPr>
          <p:cNvPr id="7170" name="Picture 2" descr="Писатель Василь Быков: книги, фильмы и биография">
            <a:extLst>
              <a:ext uri="{FF2B5EF4-FFF2-40B4-BE49-F238E27FC236}">
                <a16:creationId xmlns:a16="http://schemas.microsoft.com/office/drawing/2014/main" id="{6F0D00AD-2FC8-6967-4654-0A9FBF389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680" y="1408752"/>
            <a:ext cx="4040495" cy="404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3EFE24A-B60A-DF17-2D80-9606F44F9D02}"/>
              </a:ext>
            </a:extLst>
          </p:cNvPr>
          <p:cNvSpPr txBox="1"/>
          <p:nvPr/>
        </p:nvSpPr>
        <p:spPr>
          <a:xfrm>
            <a:off x="6375785" y="1720839"/>
            <a:ext cx="541896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dirty="0"/>
              <a:t>  </a:t>
            </a:r>
            <a:r>
              <a:rPr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войны Быков ещё  проходил военную службу – в 1946-1947 гг. на территории Украины, в 1949-1955 гг. на Дальнем Востоке.</a:t>
            </a:r>
          </a:p>
          <a:p>
            <a:pPr algn="just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1955 г. демобилизовался в звании майора и вернулся в Беларусь, в Гродно. В 1956-1972 гг. работал редактором и литературным консультантом в «Гродненской правде».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10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3F3BE35-F910-49A9-B4D9-95A58F69C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594" y="-2135777"/>
            <a:ext cx="11129554" cy="1112955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C9A44B-C622-40D2-920C-EF7A9DE8B019}"/>
              </a:ext>
            </a:extLst>
          </p:cNvPr>
          <p:cNvSpPr txBox="1"/>
          <p:nvPr/>
        </p:nvSpPr>
        <p:spPr>
          <a:xfrm>
            <a:off x="3092998" y="2505670"/>
            <a:ext cx="60060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4800" dirty="0">
                <a:solidFill>
                  <a:srgbClr val="D8B76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inpin heiti" panose="00000500000000000000" pitchFamily="2" charset="-122"/>
              </a:rPr>
              <a:t>«Гродненская правда»</a:t>
            </a:r>
            <a:endParaRPr lang="zh-CN" altLang="en-US" sz="4800" dirty="0">
              <a:solidFill>
                <a:srgbClr val="D8B760"/>
              </a:solidFill>
              <a:latin typeface="Agency FB" panose="020B0503020202020204" pitchFamily="34" charset="0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652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2">
            <a:extLst>
              <a:ext uri="{FF2B5EF4-FFF2-40B4-BE49-F238E27FC236}">
                <a16:creationId xmlns:a16="http://schemas.microsoft.com/office/drawing/2014/main" id="{77397388-0DC9-423D-B30D-B4ACDB3BA8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369"/>
            <a:ext cx="12191999" cy="6852881"/>
          </a:xfrm>
        </p:spPr>
      </p:pic>
      <p:pic>
        <p:nvPicPr>
          <p:cNvPr id="17" name="图片 16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>
            <a:extLst>
              <a:ext uri="{FF2B5EF4-FFF2-40B4-BE49-F238E27FC236}">
                <a16:creationId xmlns:a16="http://schemas.microsoft.com/office/drawing/2014/main" id="{31DF8289-E7DE-495D-BF38-B51C6454350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8058" y="-15424"/>
            <a:ext cx="1088316" cy="1901593"/>
          </a:xfrm>
          <a:prstGeom prst="rect">
            <a:avLst/>
          </a:prstGeom>
        </p:spPr>
      </p:pic>
      <p:sp>
        <p:nvSpPr>
          <p:cNvPr id="2" name="e7d195523061f1c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 hidden="1">
            <a:extLst>
              <a:ext uri="{FF2B5EF4-FFF2-40B4-BE49-F238E27FC236}">
                <a16:creationId xmlns:a16="http://schemas.microsoft.com/office/drawing/2014/main" id="{46F0D7C9-1451-4BE4-9ED5-4E26CEB6844A}"/>
              </a:ext>
            </a:extLst>
          </p:cNvPr>
          <p:cNvSpPr txBox="1"/>
          <p:nvPr/>
        </p:nvSpPr>
        <p:spPr>
          <a:xfrm>
            <a:off x="-355600" y="1803400"/>
            <a:ext cx="322909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</a:t>
            </a:r>
            <a:endParaRPr lang="zh-CN" altLang="en-US" sz="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FC734CC-0CEE-A36E-639B-20AAD4E680E4}"/>
              </a:ext>
            </a:extLst>
          </p:cNvPr>
          <p:cNvSpPr txBox="1"/>
          <p:nvPr/>
        </p:nvSpPr>
        <p:spPr>
          <a:xfrm>
            <a:off x="5318125" y="1309484"/>
            <a:ext cx="623052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dirty="0"/>
              <a:t> 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Именно в Гродно Быков начал писать.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1949 г. в «Гродненской правде» были напечатаны первые рассказы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писателя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Главной темой его прозы стала Великая Отечественная война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эпоха «колоссальных усилий народа». </a:t>
            </a:r>
            <a:r>
              <a:rPr lang="ru-BY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Каждая строчка из произведений Василя Быкова пропитана горечью войны. Четыре страшных года оставили неизлечимую рану на сердце автора, полностью перевернули его жизнь и мировоззрение.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0DBC6A97-6CB6-A85E-AECB-133048D5E10B}"/>
              </a:ext>
            </a:extLst>
          </p:cNvPr>
          <p:cNvSpPr>
            <a:spLocks/>
          </p:cNvSpPr>
          <p:nvPr/>
        </p:nvSpPr>
        <p:spPr bwMode="auto">
          <a:xfrm>
            <a:off x="1" y="0"/>
            <a:ext cx="5643562" cy="6858000"/>
          </a:xfrm>
          <a:custGeom>
            <a:avLst/>
            <a:gdLst>
              <a:gd name="T0" fmla="*/ 1244 w 1698"/>
              <a:gd name="T1" fmla="*/ 0 h 2064"/>
              <a:gd name="T2" fmla="*/ 0 w 1698"/>
              <a:gd name="T3" fmla="*/ 0 h 2064"/>
              <a:gd name="T4" fmla="*/ 0 w 1698"/>
              <a:gd name="T5" fmla="*/ 1925 h 2064"/>
              <a:gd name="T6" fmla="*/ 549 w 1698"/>
              <a:gd name="T7" fmla="*/ 2064 h 2064"/>
              <a:gd name="T8" fmla="*/ 1698 w 1698"/>
              <a:gd name="T9" fmla="*/ 915 h 2064"/>
              <a:gd name="T10" fmla="*/ 1244 w 1698"/>
              <a:gd name="T11" fmla="*/ 0 h 2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98" h="2064">
                <a:moveTo>
                  <a:pt x="124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25"/>
                  <a:pt x="0" y="1925"/>
                  <a:pt x="0" y="1925"/>
                </a:cubicBezTo>
                <a:cubicBezTo>
                  <a:pt x="163" y="2013"/>
                  <a:pt x="350" y="2064"/>
                  <a:pt x="549" y="2064"/>
                </a:cubicBezTo>
                <a:cubicBezTo>
                  <a:pt x="1184" y="2064"/>
                  <a:pt x="1698" y="1550"/>
                  <a:pt x="1698" y="915"/>
                </a:cubicBezTo>
                <a:cubicBezTo>
                  <a:pt x="1698" y="542"/>
                  <a:pt x="1520" y="210"/>
                  <a:pt x="1244" y="0"/>
                </a:cubicBezTo>
              </a:path>
            </a:pathLst>
          </a:custGeom>
          <a:solidFill>
            <a:srgbClr val="A2DDF3">
              <a:alpha val="25098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cs typeface="+mn-ea"/>
              <a:sym typeface="+mn-lt"/>
            </a:endParaRPr>
          </a:p>
        </p:txBody>
      </p:sp>
      <p:sp>
        <p:nvSpPr>
          <p:cNvPr id="16" name="Freeform 37">
            <a:extLst>
              <a:ext uri="{FF2B5EF4-FFF2-40B4-BE49-F238E27FC236}">
                <a16:creationId xmlns:a16="http://schemas.microsoft.com/office/drawing/2014/main" id="{F857D18A-575B-7D8B-96D7-DE48166A0136}"/>
              </a:ext>
            </a:extLst>
          </p:cNvPr>
          <p:cNvSpPr>
            <a:spLocks/>
          </p:cNvSpPr>
          <p:nvPr/>
        </p:nvSpPr>
        <p:spPr bwMode="auto">
          <a:xfrm>
            <a:off x="0" y="-1"/>
            <a:ext cx="4937050" cy="6852631"/>
          </a:xfrm>
          <a:custGeom>
            <a:avLst/>
            <a:gdLst>
              <a:gd name="T0" fmla="*/ 959 w 1560"/>
              <a:gd name="T1" fmla="*/ 0 h 2164"/>
              <a:gd name="T2" fmla="*/ 0 w 1560"/>
              <a:gd name="T3" fmla="*/ 0 h 2164"/>
              <a:gd name="T4" fmla="*/ 0 w 1560"/>
              <a:gd name="T5" fmla="*/ 2164 h 2164"/>
              <a:gd name="T6" fmla="*/ 852 w 1560"/>
              <a:gd name="T7" fmla="*/ 2164 h 2164"/>
              <a:gd name="T8" fmla="*/ 1560 w 1560"/>
              <a:gd name="T9" fmla="*/ 1054 h 2164"/>
              <a:gd name="T10" fmla="*/ 959 w 1560"/>
              <a:gd name="T11" fmla="*/ 0 h 2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60" h="2164">
                <a:moveTo>
                  <a:pt x="95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164"/>
                  <a:pt x="0" y="2164"/>
                  <a:pt x="0" y="2164"/>
                </a:cubicBezTo>
                <a:cubicBezTo>
                  <a:pt x="852" y="2164"/>
                  <a:pt x="852" y="2164"/>
                  <a:pt x="852" y="2164"/>
                </a:cubicBezTo>
                <a:cubicBezTo>
                  <a:pt x="1270" y="1969"/>
                  <a:pt x="1560" y="1545"/>
                  <a:pt x="1560" y="1054"/>
                </a:cubicBezTo>
                <a:cubicBezTo>
                  <a:pt x="1560" y="605"/>
                  <a:pt x="1319" y="213"/>
                  <a:pt x="959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8" name="Freeform 42">
            <a:extLst>
              <a:ext uri="{FF2B5EF4-FFF2-40B4-BE49-F238E27FC236}">
                <a16:creationId xmlns:a16="http://schemas.microsoft.com/office/drawing/2014/main" id="{429ADD8B-D1BF-C5B0-81CA-BD02F0AC03D5}"/>
              </a:ext>
            </a:extLst>
          </p:cNvPr>
          <p:cNvSpPr>
            <a:spLocks/>
          </p:cNvSpPr>
          <p:nvPr/>
        </p:nvSpPr>
        <p:spPr bwMode="auto">
          <a:xfrm>
            <a:off x="0" y="-2194"/>
            <a:ext cx="5318125" cy="6854825"/>
          </a:xfrm>
          <a:custGeom>
            <a:avLst/>
            <a:gdLst>
              <a:gd name="T0" fmla="*/ 493 w 1628"/>
              <a:gd name="T1" fmla="*/ 0 h 2099"/>
              <a:gd name="T2" fmla="*/ 0 w 1628"/>
              <a:gd name="T3" fmla="*/ 112 h 2099"/>
              <a:gd name="T4" fmla="*/ 0 w 1628"/>
              <a:gd name="T5" fmla="*/ 2099 h 2099"/>
              <a:gd name="T6" fmla="*/ 1092 w 1628"/>
              <a:gd name="T7" fmla="*/ 2099 h 2099"/>
              <a:gd name="T8" fmla="*/ 1628 w 1628"/>
              <a:gd name="T9" fmla="*/ 1135 h 2099"/>
              <a:gd name="T10" fmla="*/ 493 w 1628"/>
              <a:gd name="T11" fmla="*/ 0 h 2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28" h="2099">
                <a:moveTo>
                  <a:pt x="493" y="0"/>
                </a:moveTo>
                <a:cubicBezTo>
                  <a:pt x="316" y="0"/>
                  <a:pt x="149" y="40"/>
                  <a:pt x="0" y="112"/>
                </a:cubicBezTo>
                <a:cubicBezTo>
                  <a:pt x="0" y="2099"/>
                  <a:pt x="0" y="2099"/>
                  <a:pt x="0" y="2099"/>
                </a:cubicBezTo>
                <a:cubicBezTo>
                  <a:pt x="1092" y="2099"/>
                  <a:pt x="1092" y="2099"/>
                  <a:pt x="1092" y="2099"/>
                </a:cubicBezTo>
                <a:cubicBezTo>
                  <a:pt x="1414" y="1899"/>
                  <a:pt x="1628" y="1542"/>
                  <a:pt x="1628" y="1135"/>
                </a:cubicBezTo>
                <a:cubicBezTo>
                  <a:pt x="1628" y="508"/>
                  <a:pt x="1120" y="0"/>
                  <a:pt x="493" y="0"/>
                </a:cubicBezTo>
              </a:path>
            </a:pathLst>
          </a:custGeom>
          <a:solidFill>
            <a:schemeClr val="accent1">
              <a:lumMod val="25000"/>
              <a:lumOff val="75000"/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pic>
        <p:nvPicPr>
          <p:cNvPr id="8194" name="Picture 2" descr="Василь Быков: Жестокая правда 'убитого поколения'">
            <a:extLst>
              <a:ext uri="{FF2B5EF4-FFF2-40B4-BE49-F238E27FC236}">
                <a16:creationId xmlns:a16="http://schemas.microsoft.com/office/drawing/2014/main" id="{A3F5FF83-A691-15FD-6839-8CDC8D1EB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22" y="1309484"/>
            <a:ext cx="3065087" cy="462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56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1735647" y="5952791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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6" name="Rectangle 15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2052314" y="5958543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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7" name="Rectangle 16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2357805" y="5952791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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8" name="Rectangle 17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2684667" y="5958543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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2" name="Rectangle 2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4282316" y="5922086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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3" name="Rectangle 22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4598983" y="5927838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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4" name="Rectangle 23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4904474" y="5922086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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5" name="Rectangle 24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5231336" y="5927838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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9" name="Rectangle 28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6750578" y="5955270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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1" name="Rectangle 3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7372736" y="5955270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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2" name="Rectangle 3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7699598" y="5961022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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6" name="Rectangle 35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9217378" y="5927687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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7" name="Rectangle 36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9534045" y="5933439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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8" name="Rectangle 37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9839536" y="5927687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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9" name="Rectangle 38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10166398" y="5933439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EC5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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EC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" name="e7d195523061f1c0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 hidden="1">
            <a:extLst>
              <a:ext uri="{FF2B5EF4-FFF2-40B4-BE49-F238E27FC236}">
                <a16:creationId xmlns:a16="http://schemas.microsoft.com/office/drawing/2014/main" id="{4DBA67BB-F5E8-450C-8469-111C6BDF2552}"/>
              </a:ext>
            </a:extLst>
          </p:cNvPr>
          <p:cNvSpPr txBox="1"/>
          <p:nvPr/>
        </p:nvSpPr>
        <p:spPr>
          <a:xfrm>
            <a:off x="-355600" y="1803400"/>
            <a:ext cx="322909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</a:t>
            </a:r>
            <a:endParaRPr kumimoji="0" lang="zh-CN" altLang="en-US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pic>
        <p:nvPicPr>
          <p:cNvPr id="9218" name="Picture 2" descr="Краткое содержание «Журавлиный крик»">
            <a:extLst>
              <a:ext uri="{FF2B5EF4-FFF2-40B4-BE49-F238E27FC236}">
                <a16:creationId xmlns:a16="http://schemas.microsoft.com/office/drawing/2014/main" id="{39EFB458-48E1-0213-2B04-D70C2A3DD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641" y="121314"/>
            <a:ext cx="2318195" cy="319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D817DE64-0A70-EFD0-EE83-7BFA89CB14A5}"/>
              </a:ext>
            </a:extLst>
          </p:cNvPr>
          <p:cNvSpPr txBox="1"/>
          <p:nvPr/>
        </p:nvSpPr>
        <p:spPr>
          <a:xfrm>
            <a:off x="600605" y="2854998"/>
            <a:ext cx="3174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«Журавлиный крик» (1960)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FC1CA5E-D4F6-0B72-912B-D453575251E1}"/>
              </a:ext>
            </a:extLst>
          </p:cNvPr>
          <p:cNvSpPr txBox="1"/>
          <p:nvPr/>
        </p:nvSpPr>
        <p:spPr>
          <a:xfrm>
            <a:off x="5111392" y="458956"/>
            <a:ext cx="6215902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000" dirty="0"/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Писатель показывает нам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неприкрашенную «окопную правду», рисует военные будни, увиденные глазами младшего офицера.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Мужество и 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предательств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мы видим в произведениях Быкова: </a:t>
            </a: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«Журавлиный крик»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1960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«Третья ракета»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1962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«Альпийская баллада»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1964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«Мёртвым не больно»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1966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«Круглянский мост»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1969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«Сотников» (1970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«Дожить до рассвета» (1973),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«Волчья стая» (1975),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«Его батальон» (1976)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«Знак беды»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1982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«Карьер»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1986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«В тумане»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1987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«Облава»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1990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«Стужа»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1993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«Полюби меня, солдатик…»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1996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др.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56D21C0-737F-0353-0253-F7B1F4825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7" y="3541338"/>
            <a:ext cx="2092911" cy="313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2" grpId="0"/>
      <p:bldP spid="23" grpId="0"/>
      <p:bldP spid="24" grpId="0"/>
      <p:bldP spid="25" grpId="0"/>
      <p:bldP spid="29" grpId="0"/>
      <p:bldP spid="31" grpId="0"/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2">
            <a:extLst>
              <a:ext uri="{FF2B5EF4-FFF2-40B4-BE49-F238E27FC236}">
                <a16:creationId xmlns:a16="http://schemas.microsoft.com/office/drawing/2014/main" id="{70CEFA54-FE0A-0697-0DB7-626C4F82B8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369"/>
            <a:ext cx="12191999" cy="68528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28CFE9-DF89-BCF3-F866-0F03860E5366}"/>
              </a:ext>
            </a:extLst>
          </p:cNvPr>
          <p:cNvSpPr txBox="1"/>
          <p:nvPr/>
        </p:nvSpPr>
        <p:spPr>
          <a:xfrm>
            <a:off x="4909625" y="651245"/>
            <a:ext cx="709363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1978 г. Василь Быков п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ереехал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Минск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начал активно заниматься политической и общественной деятельностью. Не всегда был согласен с происходящим в стране, поэтому в 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конце 1997 г. уехал из Бел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аруси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несколько лет ж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ил в Германии, Чехии, Финляндии.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Вернулся на родину незадолго до смерти – в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2003 г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оду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BY" sz="2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B807D7-6EED-CC63-8DE9-2820664D2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42" y="1823951"/>
            <a:ext cx="4562475" cy="30099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4AD9AE3-81D2-AC32-0C52-2687D4714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89233"/>
            <a:ext cx="4822867" cy="267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23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12">
            <a:extLst>
              <a:ext uri="{FF2B5EF4-FFF2-40B4-BE49-F238E27FC236}">
                <a16:creationId xmlns:a16="http://schemas.microsoft.com/office/drawing/2014/main" id="{9D8E25B3-F60A-86C1-F5B1-41CA4F9CE7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369"/>
            <a:ext cx="12191999" cy="68528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3B7F7F-A6BB-FB43-1105-A67E86AFC370}"/>
              </a:ext>
            </a:extLst>
          </p:cNvPr>
          <p:cNvSpPr txBox="1"/>
          <p:nvPr/>
        </p:nvSpPr>
        <p:spPr>
          <a:xfrm>
            <a:off x="6639951" y="2404617"/>
            <a:ext cx="5020262" cy="2048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Умер писатель 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 июня 2003 г. в дер. </a:t>
            </a:r>
            <a:r>
              <a:rPr lang="ru-BY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Боровляны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(Минская обл.) на 80-м году жизни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долгой болезни. 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Похоронен на Восточном кладбище Минска.</a:t>
            </a:r>
            <a:endParaRPr lang="ru-BY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B2D13E-81D5-43DF-0DB2-6773FF1F3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30" y="1200965"/>
            <a:ext cx="5999031" cy="445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4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44812F9-B3B7-BC83-FA2D-20E7A349C967}"/>
              </a:ext>
            </a:extLst>
          </p:cNvPr>
          <p:cNvSpPr txBox="1"/>
          <p:nvPr/>
        </p:nvSpPr>
        <p:spPr>
          <a:xfrm>
            <a:off x="2644727" y="4090504"/>
            <a:ext cx="8781756" cy="3046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Василь Быков писал на белорусском языке и сам переводил свои произведения на русский.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Книги писателя можно прочитать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BY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английск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BY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итальянск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BY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немецк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BY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польск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BY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французск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BY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чешск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BY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язык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ах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BY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его произведениям и сценариям сняты художественные фильмы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BY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BY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E4658E-95C5-ABEE-E236-BAE76EEF7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94" y="156208"/>
            <a:ext cx="7784884" cy="393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72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12">
            <a:extLst>
              <a:ext uri="{FF2B5EF4-FFF2-40B4-BE49-F238E27FC236}">
                <a16:creationId xmlns:a16="http://schemas.microsoft.com/office/drawing/2014/main" id="{1ED65D6F-7874-8645-9476-5B353AC538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5372"/>
            <a:ext cx="12191999" cy="68528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1416BC-ABD7-189B-DE69-8DF7CBAEAF84}"/>
              </a:ext>
            </a:extLst>
          </p:cNvPr>
          <p:cNvSpPr txBox="1"/>
          <p:nvPr/>
        </p:nvSpPr>
        <p:spPr>
          <a:xfrm>
            <a:off x="3006671" y="216203"/>
            <a:ext cx="8998971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Василь Быков – 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Народный писатель Белорусской ССР (1980)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BY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Герой Социалистического Труда (1984).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него много других наград и званий. Но главная награда – это память людей. </a:t>
            </a:r>
            <a:endParaRPr lang="ru-B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663ECC-6838-B94F-ED44-EAE710DB5AD6}"/>
              </a:ext>
            </a:extLst>
          </p:cNvPr>
          <p:cNvSpPr txBox="1"/>
          <p:nvPr/>
        </p:nvSpPr>
        <p:spPr>
          <a:xfrm>
            <a:off x="6096000" y="4160525"/>
            <a:ext cx="5909642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BY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удьба</a:t>
            </a:r>
            <a:r>
              <a:rPr lang="ru-BY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сберегла Быкова для того, «чтобы он жил и писал от имени целого поколения». </a:t>
            </a:r>
            <a:endParaRPr lang="ru-RU" sz="24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BY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Ч. Айтматов</a:t>
            </a:r>
            <a:endParaRPr lang="ru-B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DDC914E-477A-E0D1-9D39-5639EA081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26" y="1597363"/>
            <a:ext cx="5234229" cy="382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25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F247743-5786-4903-B41E-EC02977D40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6065D8E-E978-4660-A7DB-11FDACD74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210349">
            <a:off x="2125702" y="-1070072"/>
            <a:ext cx="7837693" cy="868874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085B4A6-BE93-4538-BCCA-01E6491B3F84}"/>
              </a:ext>
            </a:extLst>
          </p:cNvPr>
          <p:cNvSpPr txBox="1"/>
          <p:nvPr/>
        </p:nvSpPr>
        <p:spPr>
          <a:xfrm>
            <a:off x="3628818" y="2384433"/>
            <a:ext cx="4934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3200" b="1" dirty="0">
                <a:solidFill>
                  <a:srgbClr val="D8B7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Спасибо за просмотр!</a:t>
            </a:r>
            <a:endParaRPr lang="zh-CN" altLang="en-US" sz="3200" b="1" dirty="0">
              <a:solidFill>
                <a:srgbClr val="D8B7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289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视频"/>
  <p:tag name="ISPRING_SCORM_RATE_SLIDES" val="0"/>
  <p:tag name="ISPRING_SCORM_RATE_QUIZZES" val="0"/>
  <p:tag name="ISPRING_SCORM_PASSING_SCORE" val="0.000000"/>
  <p:tag name="ISPRING_ULTRA_SCORM_COURSE_ID" val="EEEAC64A-027A-4EBB-8973-45ADE1EDB6E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F:\第六批\17884657"/>
  <p:tag name="ISPRING_FIRST_PUBLISH" val="1"/>
</p:tagLst>
</file>

<file path=ppt/theme/theme1.xml><?xml version="1.0" encoding="utf-8"?>
<a:theme xmlns:a="http://schemas.openxmlformats.org/drawingml/2006/main" name="第一PPT，www.1ppt.com">
  <a:themeElements>
    <a:clrScheme name="自定义 7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0E2453"/>
      </a:accent1>
      <a:accent2>
        <a:srgbClr val="D8B760"/>
      </a:accent2>
      <a:accent3>
        <a:srgbClr val="0E2453"/>
      </a:accent3>
      <a:accent4>
        <a:srgbClr val="D8B760"/>
      </a:accent4>
      <a:accent5>
        <a:srgbClr val="183C76"/>
      </a:accent5>
      <a:accent6>
        <a:srgbClr val="D8B760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</TotalTime>
  <Words>832</Words>
  <Application>Microsoft Office PowerPoint</Application>
  <PresentationFormat>Широкоэкранный</PresentationFormat>
  <Paragraphs>98</Paragraphs>
  <Slides>18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等线</vt:lpstr>
      <vt:lpstr>等线 Light</vt:lpstr>
      <vt:lpstr>微软雅黑</vt:lpstr>
      <vt:lpstr>Agency FB</vt:lpstr>
      <vt:lpstr>Arial</vt:lpstr>
      <vt:lpstr>Calibri</vt:lpstr>
      <vt:lpstr>Lato</vt:lpstr>
      <vt:lpstr>Times New Roman</vt:lpstr>
      <vt:lpstr>第一PPT，www.1ppt.com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蓝色墨迹</dc:title>
  <dc:creator>第一PPT</dc:creator>
  <cp:keywords>www.1ppt.com</cp:keywords>
  <dc:description>www.1ppt.com</dc:description>
  <cp:lastModifiedBy>Irina Laputskaja</cp:lastModifiedBy>
  <cp:revision>42</cp:revision>
  <dcterms:created xsi:type="dcterms:W3CDTF">2018-12-06T07:16:44Z</dcterms:created>
  <dcterms:modified xsi:type="dcterms:W3CDTF">2023-05-06T16:58:28Z</dcterms:modified>
</cp:coreProperties>
</file>