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heme/theme3.xml" ContentType="application/vnd.openxmlformats-officedocument.theme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notesSlides/notesSlide1.xml" ContentType="application/vnd.openxmlformats-officedocument.presentationml.notesSlide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notesSlides/notesSlide2.xml" ContentType="application/vnd.openxmlformats-officedocument.presentationml.notesSlide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notesSlides/notesSlide3.xml" ContentType="application/vnd.openxmlformats-officedocument.presentationml.notesSlide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notesSlides/notesSlide4.xml" ContentType="application/vnd.openxmlformats-officedocument.presentationml.notesSlide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notesSlides/notesSlide5.xml" ContentType="application/vnd.openxmlformats-officedocument.presentationml.notesSlid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6.xml" ContentType="application/vnd.openxmlformats-officedocument.presentationml.notesSlide+xml"/>
  <Override PartName="/ppt/tags/tag244.xml" ContentType="application/vnd.openxmlformats-officedocument.presentationml.tags+xml"/>
  <Override PartName="/ppt/notesSlides/notesSlide7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notesSlides/notesSlide8.xml" ContentType="application/vnd.openxmlformats-officedocument.presentationml.notesSlid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notesSlides/notesSlide9.xml" ContentType="application/vnd.openxmlformats-officedocument.presentationml.notesSlide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notesSlides/notesSlide10.xml" ContentType="application/vnd.openxmlformats-officedocument.presentationml.notesSlide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  <p:sldMasterId id="2147483660" r:id="rId3"/>
  </p:sldMasterIdLst>
  <p:notesMasterIdLst>
    <p:notesMasterId r:id="rId15"/>
  </p:notesMasterIdLst>
  <p:sldIdLst>
    <p:sldId id="258" r:id="rId4"/>
    <p:sldId id="262" r:id="rId5"/>
    <p:sldId id="259" r:id="rId6"/>
    <p:sldId id="260" r:id="rId7"/>
    <p:sldId id="261" r:id="rId8"/>
    <p:sldId id="265" r:id="rId9"/>
    <p:sldId id="263" r:id="rId10"/>
    <p:sldId id="267" r:id="rId11"/>
    <p:sldId id="268" r:id="rId12"/>
    <p:sldId id="264" r:id="rId13"/>
    <p:sldId id="266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9" userDrawn="1">
          <p15:clr>
            <a:srgbClr val="A4A3A4"/>
          </p15:clr>
        </p15:guide>
        <p15:guide id="2" pos="38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AC08"/>
    <a:srgbClr val="FFFFCC"/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8" y="66"/>
      </p:cViewPr>
      <p:guideLst>
        <p:guide orient="horz" pos="2189"/>
        <p:guide pos="38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ina Laputskaja" userId="adefea5c0e389a74" providerId="LiveId" clId="{AB79F836-9D7C-4120-8F3C-61E79B3A3EF1}"/>
    <pc:docChg chg="modSld">
      <pc:chgData name="Irina Laputskaja" userId="adefea5c0e389a74" providerId="LiveId" clId="{AB79F836-9D7C-4120-8F3C-61E79B3A3EF1}" dt="2023-05-10T05:58:48.720" v="2" actId="20577"/>
      <pc:docMkLst>
        <pc:docMk/>
      </pc:docMkLst>
      <pc:sldChg chg="modSp mod">
        <pc:chgData name="Irina Laputskaja" userId="adefea5c0e389a74" providerId="LiveId" clId="{AB79F836-9D7C-4120-8F3C-61E79B3A3EF1}" dt="2023-05-10T05:58:48.720" v="2" actId="20577"/>
        <pc:sldMkLst>
          <pc:docMk/>
          <pc:sldMk cId="0" sldId="258"/>
        </pc:sldMkLst>
        <pc:spChg chg="mod">
          <ac:chgData name="Irina Laputskaja" userId="adefea5c0e389a74" providerId="LiveId" clId="{AB79F836-9D7C-4120-8F3C-61E79B3A3EF1}" dt="2023-05-10T05:58:48.720" v="2" actId="20577"/>
          <ac:spMkLst>
            <pc:docMk/>
            <pc:sldMk cId="0" sldId="258"/>
            <ac:spMk id="11" creationId="{00000000-0000-0000-0000-000000000000}"/>
          </ac:spMkLst>
        </pc:spChg>
      </pc:sldChg>
    </pc:docChg>
  </pc:docChgLst>
  <pc:docChgLst>
    <pc:chgData name="Irina Laputskaja" userId="adefea5c0e389a74" providerId="LiveId" clId="{261DD662-37C1-4D8C-90A1-C48A6E0FC292}"/>
    <pc:docChg chg="undo custSel modSld">
      <pc:chgData name="Irina Laputskaja" userId="adefea5c0e389a74" providerId="LiveId" clId="{261DD662-37C1-4D8C-90A1-C48A6E0FC292}" dt="2023-05-06T19:21:46.552" v="206" actId="207"/>
      <pc:docMkLst>
        <pc:docMk/>
      </pc:docMkLst>
      <pc:sldChg chg="addSp modSp mod">
        <pc:chgData name="Irina Laputskaja" userId="adefea5c0e389a74" providerId="LiveId" clId="{261DD662-37C1-4D8C-90A1-C48A6E0FC292}" dt="2023-05-06T19:12:33.274" v="188" actId="1076"/>
        <pc:sldMkLst>
          <pc:docMk/>
          <pc:sldMk cId="0" sldId="258"/>
        </pc:sldMkLst>
        <pc:spChg chg="mod">
          <ac:chgData name="Irina Laputskaja" userId="adefea5c0e389a74" providerId="LiveId" clId="{261DD662-37C1-4D8C-90A1-C48A6E0FC292}" dt="2023-05-06T19:12:29.281" v="187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Irina Laputskaja" userId="adefea5c0e389a74" providerId="LiveId" clId="{261DD662-37C1-4D8C-90A1-C48A6E0FC292}" dt="2023-05-06T19:12:33.274" v="188" actId="1076"/>
          <ac:spMkLst>
            <pc:docMk/>
            <pc:sldMk cId="0" sldId="258"/>
            <ac:spMk id="11" creationId="{00000000-0000-0000-0000-000000000000}"/>
          </ac:spMkLst>
        </pc:spChg>
        <pc:picChg chg="add mod">
          <ac:chgData name="Irina Laputskaja" userId="adefea5c0e389a74" providerId="LiveId" clId="{261DD662-37C1-4D8C-90A1-C48A6E0FC292}" dt="2023-05-06T19:12:22.265" v="186" actId="1076"/>
          <ac:picMkLst>
            <pc:docMk/>
            <pc:sldMk cId="0" sldId="258"/>
            <ac:picMk id="3" creationId="{5EBC7097-BDEE-AA6E-3026-99014DBA5F7B}"/>
          </ac:picMkLst>
        </pc:picChg>
      </pc:sldChg>
      <pc:sldChg chg="modSp mod">
        <pc:chgData name="Irina Laputskaja" userId="adefea5c0e389a74" providerId="LiveId" clId="{261DD662-37C1-4D8C-90A1-C48A6E0FC292}" dt="2023-05-06T19:04:14.284" v="162" actId="1076"/>
        <pc:sldMkLst>
          <pc:docMk/>
          <pc:sldMk cId="0" sldId="259"/>
        </pc:sldMkLst>
        <pc:spChg chg="mod">
          <ac:chgData name="Irina Laputskaja" userId="adefea5c0e389a74" providerId="LiveId" clId="{261DD662-37C1-4D8C-90A1-C48A6E0FC292}" dt="2023-05-06T19:03:58.733" v="159" actId="14100"/>
          <ac:spMkLst>
            <pc:docMk/>
            <pc:sldMk cId="0" sldId="259"/>
            <ac:spMk id="3" creationId="{00000000-0000-0000-0000-000000000000}"/>
          </ac:spMkLst>
        </pc:spChg>
        <pc:spChg chg="mod">
          <ac:chgData name="Irina Laputskaja" userId="adefea5c0e389a74" providerId="LiveId" clId="{261DD662-37C1-4D8C-90A1-C48A6E0FC292}" dt="2023-05-06T19:04:14.284" v="162" actId="1076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Irina Laputskaja" userId="adefea5c0e389a74" providerId="LiveId" clId="{261DD662-37C1-4D8C-90A1-C48A6E0FC292}" dt="2023-05-06T19:03:16.756" v="153" actId="1076"/>
        <pc:sldMkLst>
          <pc:docMk/>
          <pc:sldMk cId="0" sldId="260"/>
        </pc:sldMkLst>
        <pc:spChg chg="mod">
          <ac:chgData name="Irina Laputskaja" userId="adefea5c0e389a74" providerId="LiveId" clId="{261DD662-37C1-4D8C-90A1-C48A6E0FC292}" dt="2023-05-06T18:36:10.904" v="76" actId="1076"/>
          <ac:spMkLst>
            <pc:docMk/>
            <pc:sldMk cId="0" sldId="260"/>
            <ac:spMk id="2" creationId="{00000000-0000-0000-0000-000000000000}"/>
          </ac:spMkLst>
        </pc:spChg>
        <pc:spChg chg="mod">
          <ac:chgData name="Irina Laputskaja" userId="adefea5c0e389a74" providerId="LiveId" clId="{261DD662-37C1-4D8C-90A1-C48A6E0FC292}" dt="2023-05-06T19:03:16.756" v="153" actId="1076"/>
          <ac:spMkLst>
            <pc:docMk/>
            <pc:sldMk cId="0" sldId="260"/>
            <ac:spMk id="3" creationId="{00000000-0000-0000-0000-000000000000}"/>
          </ac:spMkLst>
        </pc:spChg>
      </pc:sldChg>
      <pc:sldChg chg="modSp mod">
        <pc:chgData name="Irina Laputskaja" userId="adefea5c0e389a74" providerId="LiveId" clId="{261DD662-37C1-4D8C-90A1-C48A6E0FC292}" dt="2023-05-06T18:37:17.459" v="84" actId="14100"/>
        <pc:sldMkLst>
          <pc:docMk/>
          <pc:sldMk cId="0" sldId="261"/>
        </pc:sldMkLst>
        <pc:spChg chg="mod">
          <ac:chgData name="Irina Laputskaja" userId="adefea5c0e389a74" providerId="LiveId" clId="{261DD662-37C1-4D8C-90A1-C48A6E0FC292}" dt="2023-05-06T18:37:17.459" v="84" actId="14100"/>
          <ac:spMkLst>
            <pc:docMk/>
            <pc:sldMk cId="0" sldId="261"/>
            <ac:spMk id="2" creationId="{00000000-0000-0000-0000-000000000000}"/>
          </ac:spMkLst>
        </pc:spChg>
      </pc:sldChg>
      <pc:sldChg chg="modSp mod">
        <pc:chgData name="Irina Laputskaja" userId="adefea5c0e389a74" providerId="LiveId" clId="{261DD662-37C1-4D8C-90A1-C48A6E0FC292}" dt="2023-05-06T18:38:38.366" v="96" actId="2711"/>
        <pc:sldMkLst>
          <pc:docMk/>
          <pc:sldMk cId="0" sldId="263"/>
        </pc:sldMkLst>
        <pc:spChg chg="mod">
          <ac:chgData name="Irina Laputskaja" userId="adefea5c0e389a74" providerId="LiveId" clId="{261DD662-37C1-4D8C-90A1-C48A6E0FC292}" dt="2023-05-06T18:38:38.366" v="96" actId="2711"/>
          <ac:spMkLst>
            <pc:docMk/>
            <pc:sldMk cId="0" sldId="263"/>
            <ac:spMk id="3" creationId="{00000000-0000-0000-0000-000000000000}"/>
          </ac:spMkLst>
        </pc:spChg>
      </pc:sldChg>
      <pc:sldChg chg="addSp delSp modSp mod">
        <pc:chgData name="Irina Laputskaja" userId="adefea5c0e389a74" providerId="LiveId" clId="{261DD662-37C1-4D8C-90A1-C48A6E0FC292}" dt="2023-05-06T19:21:46.552" v="206" actId="207"/>
        <pc:sldMkLst>
          <pc:docMk/>
          <pc:sldMk cId="0" sldId="264"/>
        </pc:sldMkLst>
        <pc:spChg chg="mod">
          <ac:chgData name="Irina Laputskaja" userId="adefea5c0e389a74" providerId="LiveId" clId="{261DD662-37C1-4D8C-90A1-C48A6E0FC292}" dt="2023-05-06T19:21:46.552" v="206" actId="207"/>
          <ac:spMkLst>
            <pc:docMk/>
            <pc:sldMk cId="0" sldId="264"/>
            <ac:spMk id="2" creationId="{00000000-0000-0000-0000-000000000000}"/>
          </ac:spMkLst>
        </pc:spChg>
        <pc:spChg chg="del">
          <ac:chgData name="Irina Laputskaja" userId="adefea5c0e389a74" providerId="LiveId" clId="{261DD662-37C1-4D8C-90A1-C48A6E0FC292}" dt="2023-05-06T19:16:43.446" v="199" actId="478"/>
          <ac:spMkLst>
            <pc:docMk/>
            <pc:sldMk cId="0" sldId="264"/>
            <ac:spMk id="15" creationId="{00000000-0000-0000-0000-000000000000}"/>
          </ac:spMkLst>
        </pc:spChg>
        <pc:spChg chg="del mod">
          <ac:chgData name="Irina Laputskaja" userId="adefea5c0e389a74" providerId="LiveId" clId="{261DD662-37C1-4D8C-90A1-C48A6E0FC292}" dt="2023-05-06T19:16:27.617" v="195" actId="478"/>
          <ac:spMkLst>
            <pc:docMk/>
            <pc:sldMk cId="0" sldId="264"/>
            <ac:spMk id="18" creationId="{00000000-0000-0000-0000-000000000000}"/>
          </ac:spMkLst>
        </pc:spChg>
        <pc:spChg chg="del">
          <ac:chgData name="Irina Laputskaja" userId="adefea5c0e389a74" providerId="LiveId" clId="{261DD662-37C1-4D8C-90A1-C48A6E0FC292}" dt="2023-05-06T19:16:31.884" v="196" actId="478"/>
          <ac:spMkLst>
            <pc:docMk/>
            <pc:sldMk cId="0" sldId="264"/>
            <ac:spMk id="19" creationId="{00000000-0000-0000-0000-000000000000}"/>
          </ac:spMkLst>
        </pc:spChg>
        <pc:picChg chg="add mod">
          <ac:chgData name="Irina Laputskaja" userId="adefea5c0e389a74" providerId="LiveId" clId="{261DD662-37C1-4D8C-90A1-C48A6E0FC292}" dt="2023-05-06T19:16:49.494" v="200" actId="1076"/>
          <ac:picMkLst>
            <pc:docMk/>
            <pc:sldMk cId="0" sldId="264"/>
            <ac:picMk id="4" creationId="{78870046-2097-892D-3154-AEC50EE8EDB3}"/>
          </ac:picMkLst>
        </pc:picChg>
      </pc:sldChg>
      <pc:sldChg chg="modSp mod">
        <pc:chgData name="Irina Laputskaja" userId="adefea5c0e389a74" providerId="LiveId" clId="{261DD662-37C1-4D8C-90A1-C48A6E0FC292}" dt="2023-05-06T19:02:01.903" v="145" actId="14100"/>
        <pc:sldMkLst>
          <pc:docMk/>
          <pc:sldMk cId="0" sldId="265"/>
        </pc:sldMkLst>
        <pc:spChg chg="mod">
          <ac:chgData name="Irina Laputskaja" userId="adefea5c0e389a74" providerId="LiveId" clId="{261DD662-37C1-4D8C-90A1-C48A6E0FC292}" dt="2023-05-06T18:38:27.810" v="95" actId="1076"/>
          <ac:spMkLst>
            <pc:docMk/>
            <pc:sldMk cId="0" sldId="265"/>
            <ac:spMk id="17" creationId="{00000000-0000-0000-0000-000000000000}"/>
          </ac:spMkLst>
        </pc:spChg>
        <pc:spChg chg="mod">
          <ac:chgData name="Irina Laputskaja" userId="adefea5c0e389a74" providerId="LiveId" clId="{261DD662-37C1-4D8C-90A1-C48A6E0FC292}" dt="2023-05-06T18:37:24.979" v="85" actId="20577"/>
          <ac:spMkLst>
            <pc:docMk/>
            <pc:sldMk cId="0" sldId="265"/>
            <ac:spMk id="32" creationId="{00000000-0000-0000-0000-000000000000}"/>
          </ac:spMkLst>
        </pc:spChg>
        <pc:spChg chg="mod">
          <ac:chgData name="Irina Laputskaja" userId="adefea5c0e389a74" providerId="LiveId" clId="{261DD662-37C1-4D8C-90A1-C48A6E0FC292}" dt="2023-05-06T19:02:01.903" v="145" actId="14100"/>
          <ac:spMkLst>
            <pc:docMk/>
            <pc:sldMk cId="0" sldId="265"/>
            <ac:spMk id="33" creationId="{00000000-0000-0000-0000-000000000000}"/>
          </ac:spMkLst>
        </pc:spChg>
      </pc:sldChg>
      <pc:sldChg chg="addSp delSp modSp mod setBg">
        <pc:chgData name="Irina Laputskaja" userId="adefea5c0e389a74" providerId="LiveId" clId="{261DD662-37C1-4D8C-90A1-C48A6E0FC292}" dt="2023-05-06T19:20:08.762" v="205" actId="26606"/>
        <pc:sldMkLst>
          <pc:docMk/>
          <pc:sldMk cId="0" sldId="266"/>
        </pc:sldMkLst>
        <pc:spChg chg="mod ord">
          <ac:chgData name="Irina Laputskaja" userId="adefea5c0e389a74" providerId="LiveId" clId="{261DD662-37C1-4D8C-90A1-C48A6E0FC292}" dt="2023-05-06T19:20:08.762" v="205" actId="26606"/>
          <ac:spMkLst>
            <pc:docMk/>
            <pc:sldMk cId="0" sldId="266"/>
            <ac:spMk id="2" creationId="{00000000-0000-0000-0000-000000000000}"/>
          </ac:spMkLst>
        </pc:spChg>
        <pc:spChg chg="del mod">
          <ac:chgData name="Irina Laputskaja" userId="adefea5c0e389a74" providerId="LiveId" clId="{261DD662-37C1-4D8C-90A1-C48A6E0FC292}" dt="2023-05-06T19:00:31.355" v="140" actId="478"/>
          <ac:spMkLst>
            <pc:docMk/>
            <pc:sldMk cId="0" sldId="266"/>
            <ac:spMk id="3" creationId="{00000000-0000-0000-0000-000000000000}"/>
          </ac:spMkLst>
        </pc:spChg>
        <pc:spChg chg="add">
          <ac:chgData name="Irina Laputskaja" userId="adefea5c0e389a74" providerId="LiveId" clId="{261DD662-37C1-4D8C-90A1-C48A6E0FC292}" dt="2023-05-06T19:20:08.762" v="205" actId="26606"/>
          <ac:spMkLst>
            <pc:docMk/>
            <pc:sldMk cId="0" sldId="266"/>
            <ac:spMk id="10" creationId="{ECC07320-C2CA-4E29-8481-9D9E143C7788}"/>
          </ac:spMkLst>
        </pc:spChg>
        <pc:spChg chg="add">
          <ac:chgData name="Irina Laputskaja" userId="adefea5c0e389a74" providerId="LiveId" clId="{261DD662-37C1-4D8C-90A1-C48A6E0FC292}" dt="2023-05-06T19:20:08.762" v="205" actId="26606"/>
          <ac:spMkLst>
            <pc:docMk/>
            <pc:sldMk cId="0" sldId="266"/>
            <ac:spMk id="12" creationId="{178FB36B-5BFE-42CA-BC60-1115E0D95EEC}"/>
          </ac:spMkLst>
        </pc:spChg>
        <pc:picChg chg="add mod">
          <ac:chgData name="Irina Laputskaja" userId="adefea5c0e389a74" providerId="LiveId" clId="{261DD662-37C1-4D8C-90A1-C48A6E0FC292}" dt="2023-05-06T19:20:08.762" v="205" actId="26606"/>
          <ac:picMkLst>
            <pc:docMk/>
            <pc:sldMk cId="0" sldId="266"/>
            <ac:picMk id="5" creationId="{3384EE05-C846-A3CD-BB93-113D1173366F}"/>
          </ac:picMkLst>
        </pc:picChg>
      </pc:sldChg>
      <pc:sldChg chg="modSp mod">
        <pc:chgData name="Irina Laputskaja" userId="adefea5c0e389a74" providerId="LiveId" clId="{261DD662-37C1-4D8C-90A1-C48A6E0FC292}" dt="2023-05-06T18:39:05.341" v="99" actId="1076"/>
        <pc:sldMkLst>
          <pc:docMk/>
          <pc:sldMk cId="0" sldId="267"/>
        </pc:sldMkLst>
        <pc:spChg chg="mod">
          <ac:chgData name="Irina Laputskaja" userId="adefea5c0e389a74" providerId="LiveId" clId="{261DD662-37C1-4D8C-90A1-C48A6E0FC292}" dt="2023-05-06T18:39:05.341" v="99" actId="1076"/>
          <ac:spMkLst>
            <pc:docMk/>
            <pc:sldMk cId="0" sldId="267"/>
            <ac:spMk id="2" creationId="{00000000-0000-0000-0000-000000000000}"/>
          </ac:spMkLst>
        </pc:spChg>
        <pc:spChg chg="mod">
          <ac:chgData name="Irina Laputskaja" userId="adefea5c0e389a74" providerId="LiveId" clId="{261DD662-37C1-4D8C-90A1-C48A6E0FC292}" dt="2023-05-06T18:38:57.353" v="98" actId="14100"/>
          <ac:spMkLst>
            <pc:docMk/>
            <pc:sldMk cId="0" sldId="267"/>
            <ac:spMk id="8" creationId="{00000000-0000-0000-0000-000000000000}"/>
          </ac:spMkLst>
        </pc:spChg>
      </pc:sldChg>
      <pc:sldChg chg="delSp modSp mod">
        <pc:chgData name="Irina Laputskaja" userId="adefea5c0e389a74" providerId="LiveId" clId="{261DD662-37C1-4D8C-90A1-C48A6E0FC292}" dt="2023-05-06T19:00:01.935" v="137" actId="6549"/>
        <pc:sldMkLst>
          <pc:docMk/>
          <pc:sldMk cId="0" sldId="268"/>
        </pc:sldMkLst>
        <pc:spChg chg="mod">
          <ac:chgData name="Irina Laputskaja" userId="adefea5c0e389a74" providerId="LiveId" clId="{261DD662-37C1-4D8C-90A1-C48A6E0FC292}" dt="2023-05-06T18:59:02.898" v="105" actId="1076"/>
          <ac:spMkLst>
            <pc:docMk/>
            <pc:sldMk cId="0" sldId="268"/>
            <ac:spMk id="17" creationId="{00000000-0000-0000-0000-000000000000}"/>
          </ac:spMkLst>
        </pc:spChg>
        <pc:spChg chg="del">
          <ac:chgData name="Irina Laputskaja" userId="adefea5c0e389a74" providerId="LiveId" clId="{261DD662-37C1-4D8C-90A1-C48A6E0FC292}" dt="2023-05-06T18:39:20.407" v="100" actId="21"/>
          <ac:spMkLst>
            <pc:docMk/>
            <pc:sldMk cId="0" sldId="268"/>
            <ac:spMk id="32" creationId="{00000000-0000-0000-0000-000000000000}"/>
          </ac:spMkLst>
        </pc:spChg>
        <pc:spChg chg="mod">
          <ac:chgData name="Irina Laputskaja" userId="adefea5c0e389a74" providerId="LiveId" clId="{261DD662-37C1-4D8C-90A1-C48A6E0FC292}" dt="2023-05-06T19:00:01.935" v="137" actId="6549"/>
          <ac:spMkLst>
            <pc:docMk/>
            <pc:sldMk cId="0" sldId="268"/>
            <ac:spMk id="3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B23E-485D-4968-99E7-6CBE5E1BA2B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B23E-485D-4968-99E7-6CBE5E1BA2B6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B23E-485D-4968-99E7-6CBE5E1BA2B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B23E-485D-4968-99E7-6CBE5E1BA2B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B23E-485D-4968-99E7-6CBE5E1BA2B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9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image" Target="../media/image3.png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12" Type="http://schemas.openxmlformats.org/officeDocument/2006/relationships/image" Target="../media/image2.png"/><Relationship Id="rId2" Type="http://schemas.openxmlformats.org/officeDocument/2006/relationships/tags" Target="../tags/tag78.xml"/><Relationship Id="rId16" Type="http://schemas.openxmlformats.org/officeDocument/2006/relationships/image" Target="../media/image6.png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81.xml"/><Relationship Id="rId15" Type="http://schemas.openxmlformats.org/officeDocument/2006/relationships/image" Target="../media/image5.png"/><Relationship Id="rId10" Type="http://schemas.openxmlformats.org/officeDocument/2006/relationships/tags" Target="../tags/tag86.xml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10" Type="http://schemas.openxmlformats.org/officeDocument/2006/relationships/image" Target="../media/image7.png"/><Relationship Id="rId4" Type="http://schemas.openxmlformats.org/officeDocument/2006/relationships/tags" Target="../tags/tag90.xml"/><Relationship Id="rId9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2.pn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slideMaster" Target="../slideMasters/slideMaster2.xml"/><Relationship Id="rId17" Type="http://schemas.openxmlformats.org/officeDocument/2006/relationships/image" Target="../media/image6.png"/><Relationship Id="rId2" Type="http://schemas.openxmlformats.org/officeDocument/2006/relationships/tags" Target="../tags/tag96.xml"/><Relationship Id="rId16" Type="http://schemas.openxmlformats.org/officeDocument/2006/relationships/image" Target="../media/image5.png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5" Type="http://schemas.openxmlformats.org/officeDocument/2006/relationships/tags" Target="../tags/tag99.xml"/><Relationship Id="rId15" Type="http://schemas.openxmlformats.org/officeDocument/2006/relationships/image" Target="../media/image4.png"/><Relationship Id="rId10" Type="http://schemas.openxmlformats.org/officeDocument/2006/relationships/tags" Target="../tags/tag104.xml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17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image" Target="../media/image5.png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12" Type="http://schemas.openxmlformats.org/officeDocument/2006/relationships/image" Target="../media/image4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image" Target="../media/image3.png"/><Relationship Id="rId5" Type="http://schemas.openxmlformats.org/officeDocument/2006/relationships/tags" Target="../tags/tag122.xml"/><Relationship Id="rId10" Type="http://schemas.openxmlformats.org/officeDocument/2006/relationships/image" Target="../media/image2.png"/><Relationship Id="rId4" Type="http://schemas.openxmlformats.org/officeDocument/2006/relationships/tags" Target="../tags/tag121.xml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image" Target="../media/image2.png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slideMaster" Target="../slideMasters/slideMaster2.xml"/><Relationship Id="rId17" Type="http://schemas.openxmlformats.org/officeDocument/2006/relationships/image" Target="../media/image6.png"/><Relationship Id="rId2" Type="http://schemas.openxmlformats.org/officeDocument/2006/relationships/tags" Target="../tags/tag127.xml"/><Relationship Id="rId16" Type="http://schemas.openxmlformats.org/officeDocument/2006/relationships/image" Target="../media/image5.png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5" Type="http://schemas.openxmlformats.org/officeDocument/2006/relationships/tags" Target="../tags/tag130.xml"/><Relationship Id="rId15" Type="http://schemas.openxmlformats.org/officeDocument/2006/relationships/image" Target="../media/image4.png"/><Relationship Id="rId10" Type="http://schemas.openxmlformats.org/officeDocument/2006/relationships/tags" Target="../tags/tag135.xml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41.xml"/><Relationship Id="rId4" Type="http://schemas.openxmlformats.org/officeDocument/2006/relationships/tags" Target="../tags/tag140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image" Target="../media/image4.png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12" Type="http://schemas.openxmlformats.org/officeDocument/2006/relationships/image" Target="../media/image3.png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image" Target="../media/image2.png"/><Relationship Id="rId5" Type="http://schemas.openxmlformats.org/officeDocument/2006/relationships/tags" Target="../tags/tag146.xml"/><Relationship Id="rId15" Type="http://schemas.openxmlformats.org/officeDocument/2006/relationships/image" Target="../media/image6.png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45.xml"/><Relationship Id="rId9" Type="http://schemas.openxmlformats.org/officeDocument/2006/relationships/tags" Target="../tags/tag150.xml"/><Relationship Id="rId1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9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image" Target="../media/image4.png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image" Target="../media/image3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image" Target="../media/image2.png"/><Relationship Id="rId5" Type="http://schemas.openxmlformats.org/officeDocument/2006/relationships/tags" Target="../tags/tag162.xml"/><Relationship Id="rId15" Type="http://schemas.openxmlformats.org/officeDocument/2006/relationships/image" Target="../media/image6.png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61.xml"/><Relationship Id="rId9" Type="http://schemas.openxmlformats.org/officeDocument/2006/relationships/tags" Target="../tags/tag166.xml"/><Relationship Id="rId1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image" Target="../media/image3.png"/><Relationship Id="rId3" Type="http://schemas.openxmlformats.org/officeDocument/2006/relationships/tags" Target="../tags/tag169.xml"/><Relationship Id="rId7" Type="http://schemas.openxmlformats.org/officeDocument/2006/relationships/tags" Target="../tags/tag173.xml"/><Relationship Id="rId12" Type="http://schemas.openxmlformats.org/officeDocument/2006/relationships/image" Target="../media/image2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71.xml"/><Relationship Id="rId15" Type="http://schemas.openxmlformats.org/officeDocument/2006/relationships/image" Target="../media/image5.png"/><Relationship Id="rId10" Type="http://schemas.openxmlformats.org/officeDocument/2006/relationships/tags" Target="../tags/tag176.xml"/><Relationship Id="rId4" Type="http://schemas.openxmlformats.org/officeDocument/2006/relationships/tags" Target="../tags/tag170.xml"/><Relationship Id="rId9" Type="http://schemas.openxmlformats.org/officeDocument/2006/relationships/tags" Target="../tags/tag175.xml"/><Relationship Id="rId1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3.png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2.png"/><Relationship Id="rId5" Type="http://schemas.openxmlformats.org/officeDocument/2006/relationships/tags" Target="../tags/tag18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0.xml"/><Relationship Id="rId9" Type="http://schemas.openxmlformats.org/officeDocument/2006/relationships/tags" Target="../tags/tag185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image" Target="../media/image3.pn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image" Target="../media/image2.png"/><Relationship Id="rId5" Type="http://schemas.openxmlformats.org/officeDocument/2006/relationships/tags" Target="../tags/tag190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9.xml"/><Relationship Id="rId9" Type="http://schemas.openxmlformats.org/officeDocument/2006/relationships/tags" Target="../tags/tag194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3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2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99.xml"/><Relationship Id="rId10" Type="http://schemas.openxmlformats.org/officeDocument/2006/relationships/tags" Target="../tags/tag204.xml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image" Target="../media/image8.png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0" Type="http://schemas.openxmlformats.org/officeDocument/2006/relationships/tags" Target="../tags/tag214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3.png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image" Target="../media/image2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20.xml"/><Relationship Id="rId15" Type="http://schemas.openxmlformats.org/officeDocument/2006/relationships/image" Target="../media/image5.png"/><Relationship Id="rId10" Type="http://schemas.openxmlformats.org/officeDocument/2006/relationships/tags" Target="../tags/tag225.xml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2023/5/10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1990155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186400"/>
            <a:ext cx="9144000" cy="4852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5933470" y="3745481"/>
            <a:ext cx="341454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flipH="1">
            <a:off x="516945" y="148"/>
            <a:ext cx="1338316" cy="7095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4"/>
          <a:srcRect/>
          <a:stretch>
            <a:fillRect/>
          </a:stretch>
        </p:blipFill>
        <p:spPr>
          <a:xfrm>
            <a:off x="10882555" y="6157853"/>
            <a:ext cx="904668" cy="7001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 rot="1682393" flipH="1">
            <a:off x="10608674" y="6072853"/>
            <a:ext cx="1696698" cy="3721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 rot="13912813" flipH="1">
            <a:off x="11530851" y="5711317"/>
            <a:ext cx="829847" cy="5216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690191" y="189186"/>
            <a:ext cx="8811618" cy="647962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321050" y="2733909"/>
            <a:ext cx="5549900" cy="927100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321050" y="3784601"/>
            <a:ext cx="5549899" cy="1092199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extBox 76"/>
          <p:cNvSpPr txBox="1"/>
          <p:nvPr>
            <p:custDataLst>
              <p:tags r:id="rId7"/>
            </p:custDataLst>
          </p:nvPr>
        </p:nvSpPr>
        <p:spPr>
          <a:xfrm>
            <a:off x="3321050" y="1779320"/>
            <a:ext cx="5549899" cy="83099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4800" dirty="0">
                <a:solidFill>
                  <a:srgbClr val="367F3E"/>
                </a:solidFill>
                <a:latin typeface="+mj-lt"/>
                <a:ea typeface="微软雅黑" panose="020B0503020204020204" charset="-122"/>
              </a:rPr>
              <a:t>PART 01</a:t>
            </a:r>
            <a:endParaRPr lang="zh-CN" altLang="en-US" sz="4800" dirty="0">
              <a:solidFill>
                <a:srgbClr val="367F3E"/>
              </a:solidFill>
              <a:latin typeface="+mj-lt"/>
              <a:ea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8"/>
            </p:custDataLst>
          </p:nvPr>
        </p:nvCxnSpPr>
        <p:spPr>
          <a:xfrm>
            <a:off x="6023261" y="3706234"/>
            <a:ext cx="145477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4"/>
          <a:srcRect/>
          <a:stretch>
            <a:fillRect/>
          </a:stretch>
        </p:blipFill>
        <p:spPr>
          <a:xfrm flipH="1">
            <a:off x="516945" y="148"/>
            <a:ext cx="1338316" cy="70953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5"/>
          <a:srcRect/>
          <a:stretch>
            <a:fillRect/>
          </a:stretch>
        </p:blipFill>
        <p:spPr>
          <a:xfrm>
            <a:off x="10882555" y="6157853"/>
            <a:ext cx="904668" cy="70014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 rot="1682393" flipH="1">
            <a:off x="10608674" y="6072853"/>
            <a:ext cx="1696698" cy="37214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 rot="13912813" flipH="1">
            <a:off x="11530851" y="5711317"/>
            <a:ext cx="829847" cy="5216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516945" y="148"/>
            <a:ext cx="1338316" cy="7095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>
            <a:off x="10882555" y="6157853"/>
            <a:ext cx="904668" cy="70014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 rot="1682393" flipH="1">
            <a:off x="10608674" y="6072853"/>
            <a:ext cx="1696698" cy="3721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 rot="13912813" flipH="1">
            <a:off x="11530851" y="5711317"/>
            <a:ext cx="829847" cy="521693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4"/>
          <a:srcRect/>
          <a:stretch>
            <a:fillRect/>
          </a:stretch>
        </p:blipFill>
        <p:spPr>
          <a:xfrm flipH="1">
            <a:off x="516945" y="148"/>
            <a:ext cx="1338316" cy="70953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5"/>
          <a:srcRect/>
          <a:stretch>
            <a:fillRect/>
          </a:stretch>
        </p:blipFill>
        <p:spPr>
          <a:xfrm>
            <a:off x="10882555" y="6157853"/>
            <a:ext cx="904668" cy="70014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 rot="1682393" flipH="1">
            <a:off x="10608674" y="6072853"/>
            <a:ext cx="1696698" cy="37214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 rot="13912813" flipH="1">
            <a:off x="11530851" y="5711317"/>
            <a:ext cx="829847" cy="5216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7"/>
            </p:custDataLst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2023/5/10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516945" y="148"/>
            <a:ext cx="1338316" cy="7095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10882555" y="6157853"/>
            <a:ext cx="904668" cy="7001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 rot="1682393" flipH="1">
            <a:off x="10608674" y="6072853"/>
            <a:ext cx="1696698" cy="3721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 rot="13912813" flipH="1">
            <a:off x="11530851" y="5711317"/>
            <a:ext cx="829847" cy="521693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55750" y="2382837"/>
            <a:ext cx="9080500" cy="1325563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5925273" y="3745481"/>
            <a:ext cx="341454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占位符 8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55750" y="3783013"/>
            <a:ext cx="9080500" cy="827087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516945" y="148"/>
            <a:ext cx="1338316" cy="70953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10882555" y="6157853"/>
            <a:ext cx="904668" cy="70014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 rot="1682393" flipH="1">
            <a:off x="10608674" y="6072853"/>
            <a:ext cx="1696698" cy="37214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 rot="13912813" flipH="1">
            <a:off x="11530851" y="5711317"/>
            <a:ext cx="829847" cy="5216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>
            <a:off x="11562079" y="148"/>
            <a:ext cx="629894" cy="9319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flipH="1">
            <a:off x="55" y="148"/>
            <a:ext cx="1338316" cy="70953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14"/>
          <a:srcRect/>
          <a:stretch>
            <a:fillRect/>
          </a:stretch>
        </p:blipFill>
        <p:spPr>
          <a:xfrm flipH="1">
            <a:off x="65330" y="6157853"/>
            <a:ext cx="904668" cy="70014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 rot="1682393" flipH="1">
            <a:off x="10586449" y="6176358"/>
            <a:ext cx="1696698" cy="37214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516945" y="148"/>
            <a:ext cx="1338316" cy="70953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374705" y="148"/>
            <a:ext cx="1338316" cy="70953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flipH="1">
            <a:off x="341685" y="-24617"/>
            <a:ext cx="1338316" cy="70953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 rot="13912813" flipH="1">
            <a:off x="11400041" y="6116447"/>
            <a:ext cx="829847" cy="5216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11160125" y="6244590"/>
            <a:ext cx="792480" cy="61341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rot="1682393" flipH="1">
            <a:off x="10619469" y="5975063"/>
            <a:ext cx="1696698" cy="37214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-1" y="148"/>
            <a:ext cx="629894" cy="9319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flipH="1">
            <a:off x="396930" y="783"/>
            <a:ext cx="1338316" cy="7095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14"/>
          <a:srcRect/>
          <a:stretch>
            <a:fillRect/>
          </a:stretch>
        </p:blipFill>
        <p:spPr>
          <a:xfrm>
            <a:off x="11210215" y="6148328"/>
            <a:ext cx="904668" cy="70014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 rot="1682393" flipH="1">
            <a:off x="10654394" y="5895688"/>
            <a:ext cx="1696698" cy="37214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6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6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ags" Target="../tags/tag64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68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67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image" Target="../media/image10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7" Type="http://schemas.openxmlformats.org/officeDocument/2006/relationships/image" Target="../media/image14.jpe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image" Target="../media/image13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tags" Target="../tags/tag241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43.xml"/><Relationship Id="rId10" Type="http://schemas.openxmlformats.org/officeDocument/2006/relationships/image" Target="../media/image18.jpeg"/><Relationship Id="rId4" Type="http://schemas.openxmlformats.org/officeDocument/2006/relationships/tags" Target="../tags/tag242.xml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4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2.jpeg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14.jpe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49.xml"/><Relationship Id="rId7" Type="http://schemas.openxmlformats.org/officeDocument/2006/relationships/image" Target="../media/image23.jpeg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5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5989983" y="5189022"/>
            <a:ext cx="6202017" cy="13698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zh-CN" altLang="en-US" sz="2400" b="1" dirty="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Ци Цзиньсян</a:t>
            </a:r>
            <a:r>
              <a:rPr lang="zh-CN" altLang="en-US" sz="2400" dirty="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</a:t>
            </a:r>
            <a:r>
              <a:rPr lang="ru-RU" altLang="zh-CN" sz="2400" dirty="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zh-CN" altLang="en-US" sz="2400" dirty="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БГЭУ</a:t>
            </a:r>
            <a:r>
              <a:rPr lang="ru-RU" altLang="zh-CN" sz="2400" dirty="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</a:t>
            </a:r>
            <a:r>
              <a:rPr lang="zh-CN" altLang="en-US" sz="2400" dirty="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ФМБК</a:t>
            </a:r>
            <a:r>
              <a:rPr lang="ru-RU" altLang="zh-CN" sz="2400" dirty="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</a:t>
            </a:r>
            <a:r>
              <a:rPr lang="zh-CN" altLang="en-US" sz="2400" dirty="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3 курс</a:t>
            </a:r>
            <a:r>
              <a:rPr lang="ru-RU" altLang="zh-CN" sz="2400">
                <a:ln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  </a:t>
            </a:r>
            <a:endParaRPr lang="ru-RU" altLang="zh-CN" sz="2400" dirty="0">
              <a:ln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altLang="zh-CN" sz="2000" dirty="0">
                <a:solidFill>
                  <a:srgbClr val="00B050"/>
                </a:solidFill>
              </a:rPr>
              <a:t>Руководитель – ст. преподаватель Лапуцкая И.И.</a:t>
            </a:r>
            <a:r>
              <a:rPr lang="zh-CN" altLang="en-US" sz="2000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0" y="1414670"/>
            <a:ext cx="9144000" cy="1136234"/>
          </a:xfrm>
          <a:prstGeom prst="rect">
            <a:avLst/>
          </a:prstGeom>
          <a:solidFill>
            <a:srgbClr val="FFFFCC"/>
          </a:solidFill>
        </p:spPr>
        <p:txBody>
          <a:bodyPr vert="horz" lIns="90000" tIns="46800" rIns="90000" bIns="46800" rtlCol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6600" dirty="0">
                <a:solidFill>
                  <a:schemeClr val="accent1"/>
                </a:solidFill>
              </a:rPr>
              <a:t>СЛУЦКИЕ ПОЯСА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BC7097-BDEE-AA6E-3026-99014DBA5F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6231" y="2550904"/>
            <a:ext cx="6629117" cy="263811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911225" y="553720"/>
            <a:ext cx="10039985" cy="130111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Знаменитые слуцкие пояса</a:t>
            </a:r>
            <a:r>
              <a:rPr lang="zh-CN" altLang="en-US" sz="2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одна из национальных реликвий белорусов, прекрасный образец декоративно-прикладного искусства. Это не только исторический культурный символ, но и современный бренд Беларуси.</a:t>
            </a:r>
          </a:p>
        </p:txBody>
      </p:sp>
      <p:pic>
        <p:nvPicPr>
          <p:cNvPr id="5" name="图片 4" descr="C:\Users\qjx\Desktop\38958204f69f6d8d7631139c64d40b69.jpg38958204f69f6d8d7631139c64d40b69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>
            <a:off x="676910" y="1854835"/>
            <a:ext cx="10274300" cy="42849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edge/>
      </p:transition>
    </mc:Choice>
    <mc:Fallback xmlns="">
      <p:transition spd="slow">
        <p:wedg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219200" y="747395"/>
            <a:ext cx="5445760" cy="2360295"/>
          </a:xfrm>
          <a:ln w="28575" cap="rnd" cmpd="sng">
            <a:solidFill>
              <a:schemeClr val="accent1">
                <a:shade val="50000"/>
              </a:schemeClr>
            </a:solidFill>
            <a:prstDash val="lgDashDotDot"/>
            <a:rou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zh-CN" alt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Дорогие длинные широкие пояса с красивым рисунком и сложным плетением из драгоценных нитей появились на белорусских землях ещё в XVI–XVII веках. Их привозили из восточных стран. В наряде магнатов пояс был символом принадлежности к элите, многовековых семейных традиций и, конечно, богатства.</a:t>
            </a:r>
          </a:p>
          <a:p>
            <a:pPr algn="just">
              <a:lnSpc>
                <a:spcPct val="120000"/>
              </a:lnSpc>
            </a:pP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图片 3" descr="193a936b8ecc536afcf599e05d020d1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3573145"/>
            <a:ext cx="5140325" cy="2934335"/>
          </a:xfrm>
          <a:prstGeom prst="rect">
            <a:avLst/>
          </a:prstGeom>
        </p:spPr>
      </p:pic>
      <p:pic>
        <p:nvPicPr>
          <p:cNvPr id="5" name="F35B0BEE-F18A-47BB-8FCB-E00DA2F2635D-1" descr="C:/Users/qjx/AppData/Local/Temp/wpp.RhUxGawp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8530" y="354965"/>
            <a:ext cx="3400425" cy="32759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664960" y="4006256"/>
            <a:ext cx="4993640" cy="2068112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lgDashDotDot"/>
          </a:ln>
          <a:effectLst/>
        </p:spPr>
        <p:txBody>
          <a:bodyPr wrap="square" rtlCol="0"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lt"/>
                <a:sym typeface="+mn-ea"/>
              </a:rPr>
              <a:t> В ХVIII веке на белорусских землях стали ткать свои пояса и сформировалось своё уникальное художественное явление – «слуцкий пояс». Белорусские ткачи создали свои неповторимые узоры и символичные мотивы, эксклюзивную технологию.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844165" y="86995"/>
            <a:ext cx="23850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n>
                  <a:solidFill>
                    <a:schemeClr val="accent4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+mj-lt"/>
              </a:rPr>
              <a:t>история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newsflash/>
      </p:transition>
    </mc:Choice>
    <mc:Fallback xmlns="">
      <p:transition spd="med">
        <p:newsflash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901549" y="0"/>
            <a:ext cx="3232150" cy="808990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zh-CN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+mn-ea"/>
              </a:rPr>
              <a:t>персиарня</a:t>
            </a:r>
            <a:r>
              <a:rPr lang="en-US" altLang="zh-CN" dirty="0">
                <a:sym typeface="+mn-ea"/>
              </a:rPr>
              <a:t>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33572" y="778096"/>
            <a:ext cx="6280701" cy="5986559"/>
          </a:xfrm>
          <a:ln w="28575" cmpd="dbl">
            <a:solidFill>
              <a:srgbClr val="BEBEBE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</a:rPr>
              <a:t>Первая персиарня (так называется мастерская, где делают пояса) возникла в Несвиже, но уже в 1750-е годы её перенесли в Слуцк. Этот город издавна славился искусными ткачами. Во времена расцвета в Слуцке работало до 55 ткачей, столько же подмастерьев и прядильщиц. Ткать пояса имели право только мужчины – искусные мастера. Их труд хорошо оплачивался. На 20-25 станках ежегодно выпускали около 200 поясов тончайшей работы.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</a:rPr>
              <a:t>Слуцкая персиарня – мануфактура богатейшей и влиятельной династии Европы Радзивиллов – получила мировую известность. Очень скоро слуцкие пояса стали копировать на других мануфактурах: в белорусских Гродно, Слониме, Ружанах, Поставах, Кореличах, Шклове, польских Кобылках, Липкове, Кракове, Гданьске, французском Лионе, в Австрии… Это не были настоящие слуцкие пояса, хотя на них стоял знак «Меня сделал Слуцк». 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</a:rPr>
              <a:t>Производство оригиналов на самой мануфактуре Радзивиллов продолжалось до середины ХІХ века.</a:t>
            </a:r>
          </a:p>
        </p:txBody>
      </p:sp>
      <p:pic>
        <p:nvPicPr>
          <p:cNvPr id="7" name="内容占位符 6" descr="slutski-poias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639560" y="183515"/>
            <a:ext cx="4572000" cy="3245485"/>
          </a:xfrm>
          <a:prstGeom prst="rect">
            <a:avLst/>
          </a:prstGeom>
        </p:spPr>
      </p:pic>
      <p:pic>
        <p:nvPicPr>
          <p:cNvPr id="9" name="图片 8" descr="Изображение-19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9560" y="3754755"/>
            <a:ext cx="4572000" cy="30099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294005" y="783591"/>
            <a:ext cx="4471449" cy="5643714"/>
          </a:xfrm>
          <a:ln w="28575" cmpd="dbl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>
            <a:noAutofit/>
          </a:bodyPr>
          <a:lstStyle/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800" dirty="0">
                <a:ln/>
                <a:solidFill>
                  <a:schemeClr val="tx1"/>
                </a:solidFill>
                <a:effectLst/>
              </a:rPr>
              <a:t>Слуцкие пояса – необычайно красивый, символичный и дорогой предмет мужского гардероба. Его могли иметь только выходцы из высших сословий. 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800" dirty="0">
                <a:ln/>
                <a:solidFill>
                  <a:schemeClr val="tx1"/>
                </a:solidFill>
                <a:effectLst/>
              </a:rPr>
              <a:t>Классический слуцкий пояс – это роскошная длинная (до 3,5-4 метров) ткань шириной 35-40 см. Её складывали вдвое или скручивали и повязывали поверх шляхетского костюма (кунтуша). 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800" dirty="0">
                <a:ln/>
                <a:solidFill>
                  <a:schemeClr val="tx1"/>
                </a:solidFill>
                <a:effectLst/>
              </a:rPr>
              <a:t>Шикарный аксессуар мог быть одно-, двух-, трёх-, четырёхлицевым. Каждая из сторон использовалась в зависимости от колорита наряда и ситуации. Например, на праздник пояс повязывали наружу золотой, красной частью; в траур использовалась чёрная сторона; в повседневной жизни – зелёная и серая.</a:t>
            </a:r>
          </a:p>
        </p:txBody>
      </p:sp>
      <p:pic>
        <p:nvPicPr>
          <p:cNvPr id="8" name="图片 7" descr="2ef4550787ffa9a7bca63045168ee89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435" y="783590"/>
            <a:ext cx="6893560" cy="5384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125095" y="1038783"/>
            <a:ext cx="4597400" cy="1261883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0000" tIns="46800" rIns="90000" bIns="4680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 композиции слуцкий пояс разделён на три части: два прямоугольных завершения («головы») и основная часть («середник»).</a:t>
            </a:r>
          </a:p>
          <a:p>
            <a:pPr>
              <a:lnSpc>
                <a:spcPct val="130000"/>
              </a:lnSpc>
            </a:pP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>
            <p:custDataLst>
              <p:tags r:id="rId3"/>
            </p:custDataLst>
          </p:nvPr>
        </p:nvCxnSpPr>
        <p:spPr>
          <a:xfrm>
            <a:off x="5987601" y="896377"/>
            <a:ext cx="235688" cy="0"/>
          </a:xfrm>
          <a:prstGeom prst="line">
            <a:avLst/>
          </a:prstGeom>
          <a:ln w="222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989330" y="193040"/>
            <a:ext cx="10608945" cy="64643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Autofit/>
          </a:bodyPr>
          <a:lstStyle>
            <a:defPPr>
              <a:defRPr lang="zh-CN"/>
            </a:defPPr>
            <a:lvl1pPr algn="ctr">
              <a:defRPr sz="3600">
                <a:solidFill>
                  <a:srgbClr val="C0101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4000" dirty="0">
                <a:solidFill>
                  <a:schemeClr val="accent1"/>
                </a:solidFill>
                <a:latin typeface="+mj-lt"/>
                <a:cs typeface="+mj-cs"/>
              </a:rPr>
              <a:t>компонент</a:t>
            </a:r>
            <a:r>
              <a:rPr lang="ru-RU" altLang="zh-CN" sz="4000" dirty="0">
                <a:solidFill>
                  <a:schemeClr val="accent1"/>
                </a:solidFill>
                <a:latin typeface="+mj-lt"/>
                <a:cs typeface="+mj-cs"/>
              </a:rPr>
              <a:t>ы</a:t>
            </a:r>
            <a:endParaRPr lang="zh-CN" altLang="en-US" sz="4000" dirty="0">
              <a:solidFill>
                <a:schemeClr val="accent1"/>
              </a:solidFill>
              <a:latin typeface="+mj-lt"/>
              <a:cs typeface="+mj-cs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4827905" y="4238232"/>
            <a:ext cx="6953277" cy="2426727"/>
          </a:xfrm>
          <a:prstGeom prst="rect">
            <a:avLst/>
          </a:prstGeom>
          <a:ln w="28575" cmpd="thickThin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0000" tIns="46800" rIns="90000" bIns="4680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«головах» ткали узоры цветов, переплетённых стеблей с листьями, веток дерева, медальоны разнообразной формы. В основной части были поперечные однотонные полосы или полосы с орнаментом. Иногда здесь появлялся узор, похожий на рыбью чешую или горошек.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Вдоль сторон пояса – узкий бордюр с растительным орнаментом. Концы также завершает полоса с орнаментом и кисти. </a:t>
            </a:r>
          </a:p>
        </p:txBody>
      </p:sp>
      <p:pic>
        <p:nvPicPr>
          <p:cNvPr id="4" name="图片 3" descr="5257628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150" y="2687955"/>
            <a:ext cx="3810000" cy="3900805"/>
          </a:xfrm>
          <a:prstGeom prst="rect">
            <a:avLst/>
          </a:prstGeom>
        </p:spPr>
      </p:pic>
      <p:pic>
        <p:nvPicPr>
          <p:cNvPr id="6" name="图片 5" descr="7e08321a9cc3cf141d84d4212f7cb4e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7905" y="1083310"/>
            <a:ext cx="3828415" cy="2967990"/>
          </a:xfrm>
          <a:prstGeom prst="rect">
            <a:avLst/>
          </a:prstGeom>
        </p:spPr>
      </p:pic>
      <p:pic>
        <p:nvPicPr>
          <p:cNvPr id="9" name="图片 8" descr="17a881d8fbebc89b0850abec55b0cd3a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1730" y="1083945"/>
            <a:ext cx="3306445" cy="29673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/>
      </p:transition>
    </mc:Choice>
    <mc:Fallback xmlns="">
      <p:transition spd="slow">
        <p:blinds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1" descr="01d49e3775be58a40fa9ee65864a893d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871220" y="2917825"/>
            <a:ext cx="5615940" cy="38252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5650" y="596265"/>
            <a:ext cx="5847080" cy="2254250"/>
          </a:xfrm>
          <a:prstGeom prst="rect">
            <a:avLst/>
          </a:prstGeom>
          <a:ln w="28575" cap="rnd" cmpd="sng">
            <a:solidFill>
              <a:schemeClr val="accent1">
                <a:shade val="50000"/>
              </a:schemeClr>
            </a:solidFill>
            <a:prstDash val="sysDot"/>
            <a:beve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Слуцкий пояс ткали из натуральных шёлковых нитей: обычных и обкрученных тончайшей золотой или серебряной проволокой. Настоящий слуцкий пояс мог содержать до 200 грамм золота. За один такой дорогой аксессуар в давние времена можно было купить несколько породистых лошадей или даже небольшое имение.</a:t>
            </a:r>
          </a:p>
        </p:txBody>
      </p:sp>
      <p:pic>
        <p:nvPicPr>
          <p:cNvPr id="4" name="图片 3" descr="22017bfe45a5e447f465abc2dc09bb4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635" y="663575"/>
            <a:ext cx="3810000" cy="60210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058545" y="773237"/>
            <a:ext cx="4836160" cy="1370965"/>
          </a:xfrm>
          <a:ln w="28575" cap="rnd" cmpd="dbl">
            <a:solidFill>
              <a:schemeClr val="accent1">
                <a:shade val="50000"/>
              </a:schemeClr>
            </a:solidFill>
            <a:prstDash val="dash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altLang="zh-CN" dirty="0"/>
              <a:t>На каждом поясе слуцкие мастера ставили особые метки на латинице или кириллице: «SLUCK», «SLUCIAE», «SLUCIAE FECIT», «MEFECIT SLUCIAE» («Меня сделал Слуцк»), «ВЪ ГРАДЪ СЛУЦКЪ»…</a:t>
            </a:r>
          </a:p>
        </p:txBody>
      </p:sp>
      <p:pic>
        <p:nvPicPr>
          <p:cNvPr id="4" name="图片占位符 3" descr="397831"/>
          <p:cNvPicPr>
            <a:picLocks noGrp="1" noChangeAspect="1"/>
          </p:cNvPicPr>
          <p:nvPr>
            <p:ph type="pic" idx="1"/>
          </p:nvPr>
        </p:nvPicPr>
        <p:blipFill>
          <a:blip r:embed="rId5"/>
          <a:stretch>
            <a:fillRect/>
          </a:stretch>
        </p:blipFill>
        <p:spPr>
          <a:xfrm>
            <a:off x="1058545" y="4329430"/>
            <a:ext cx="4532630" cy="2225040"/>
          </a:xfrm>
          <a:prstGeom prst="rect">
            <a:avLst/>
          </a:prstGeom>
        </p:spPr>
      </p:pic>
      <p:pic>
        <p:nvPicPr>
          <p:cNvPr id="6" name="图片 5" descr="Изображение-19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545" y="2229485"/>
            <a:ext cx="4532630" cy="20999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178550" y="3996691"/>
            <a:ext cx="4532630" cy="2557780"/>
          </a:xfrm>
          <a:prstGeom prst="rect">
            <a:avLst/>
          </a:prstGeom>
          <a:ln w="28575" cap="rnd" cmpd="sng">
            <a:solidFill>
              <a:schemeClr val="accent1">
                <a:shade val="50000"/>
              </a:schemeClr>
            </a:solidFill>
            <a:prstDash val="lgDashDotDot"/>
            <a:beve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zh-CN" altLang="en-US" dirty="0"/>
              <a:t>Сегодня старинные слуцкие пояса – раритет. Полагают, что в мире сохранилось около тысячи слуцких поясов. И почти все они находятся не в Беларуси: в музеях Польши (Варшава, Краков, Познань, Гданьск), Украины (Киев, Львов), России (Москва, Санкт-Петербург), Литвы (Вильнюс, Каунас), в частных коллекциях.</a:t>
            </a:r>
          </a:p>
        </p:txBody>
      </p:sp>
      <p:pic>
        <p:nvPicPr>
          <p:cNvPr id="9" name="图片 8" descr="1plasti-istorii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7755" y="393065"/>
            <a:ext cx="5022850" cy="34810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1184854" y="340939"/>
            <a:ext cx="4516755" cy="3107051"/>
          </a:xfrm>
          <a:prstGeom prst="rect">
            <a:avLst/>
          </a:prstGeom>
          <a:ln w="28575" cmpd="thickThin">
            <a:solidFill>
              <a:schemeClr val="bg2">
                <a:lumMod val="75000"/>
              </a:schemeClr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46800" rIns="90000" bIns="46800" rtlCol="0">
            <a:no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 1939 года уникальная коллекция слуцких поясов, созданная по специальному заказу Радзивиллов, была в Несвижском замке. Но в начале Второй мировой войны эти шедевры исчезли. Сегодня в белорусских музеях хранится лишь 11 слуцких поясов разных лет изготовления и разного состояния, а также многочисленные фрагменты. </a:t>
            </a:r>
          </a:p>
        </p:txBody>
      </p:sp>
      <p:cxnSp>
        <p:nvCxnSpPr>
          <p:cNvPr id="31" name="直接连接符 30"/>
          <p:cNvCxnSpPr/>
          <p:nvPr>
            <p:custDataLst>
              <p:tags r:id="rId3"/>
            </p:custDataLst>
          </p:nvPr>
        </p:nvCxnSpPr>
        <p:spPr>
          <a:xfrm>
            <a:off x="6176196" y="896377"/>
            <a:ext cx="235688" cy="0"/>
          </a:xfrm>
          <a:prstGeom prst="line">
            <a:avLst/>
          </a:prstGeom>
          <a:ln w="222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6176196" y="1516629"/>
            <a:ext cx="4953000" cy="4799965"/>
          </a:xfrm>
          <a:prstGeom prst="rect">
            <a:avLst/>
          </a:prstGeom>
          <a:ln w="28575" cmpd="thickThin">
            <a:solidFill>
              <a:schemeClr val="accent1">
                <a:shade val="50000"/>
              </a:schemeClr>
            </a:solidFill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46800" rIns="90000" bIns="46800" rtlCol="0"/>
          <a:lstStyle/>
          <a:p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егодня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Беларуси возрождены уникальные традиции и технологии изготовления слуцких поясов. С 2012 года пояса делают в древнем городе Слуцке на одном из предприятий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художественных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промыслов</a:t>
            </a: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Беларуси</a:t>
            </a: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«Слуцкие пояса». Современные мастера делают их точные копии, аналоги и художественные стилизации. На этом предприятии работает уникальный музей, где можно увидеть современные пояса, понаблюдать, как ткачи создают эти шедевры, приобрести сувениры.</a:t>
            </a: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 создании копий современные слуцкие ткачи используют натуральный шёлк, нити с содержанием золота и серебра. Аналогов этим изделиям в мире нет.</a:t>
            </a:r>
          </a:p>
        </p:txBody>
      </p:sp>
      <p:pic>
        <p:nvPicPr>
          <p:cNvPr id="4" name="图片 3" descr="21_clear_resize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970" y="3639185"/>
            <a:ext cx="4662805" cy="31070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6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2264230" y="1636088"/>
            <a:ext cx="8157026" cy="0"/>
          </a:xfrm>
          <a:prstGeom prst="line">
            <a:avLst/>
          </a:prstGeom>
          <a:noFill/>
          <a:ln w="25400" cap="flat" cmpd="sng">
            <a:solidFill>
              <a:schemeClr val="accent1">
                <a:lumMod val="50000"/>
              </a:schemeClr>
            </a:solidFill>
            <a:prstDash val="solid"/>
            <a:round/>
          </a:ln>
          <a:effectLst/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s-E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Arial" panose="020B0604020202020204"/>
              <a:ea typeface="MS PGothic" panose="020B0600070205080204" charset="-128"/>
              <a:cs typeface="+mn-cs"/>
              <a:sym typeface="Gill Sans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770744" y="1351415"/>
            <a:ext cx="8903770" cy="223945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zh-CN" altLang="en-US" sz="3600" b="1" i="1" dirty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Слуцкий пояс – это эксклюзивный сувенир из Беларуси</a:t>
            </a:r>
            <a:r>
              <a:rPr lang="zh-CN" altLang="en-US" sz="22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870046-2097-892D-3154-AEC50EE8ED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2804" y="3429000"/>
            <a:ext cx="5906391" cy="337804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84EE05-C846-A3CD-BB93-113D117336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312" r="419" b="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altLang="zh-CN" sz="5200">
                <a:solidFill>
                  <a:schemeClr val="tx1"/>
                </a:solidFill>
              </a:rPr>
              <a:t>Спасибо за внимание!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med">
        <p:pull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TkzZDlhNjgyZmU0M2ExNWY1MDc0MTgwOGJlMzQ0Mj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7792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7792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1"/>
  <p:tag name="KSO_WM_TEMPLATE_SUBCATEGORY" val="0"/>
  <p:tag name="KSO_WM_TEMPLATE_THUMBS_INDEX" val="1、4、5、6、12、13、19、23、26、30、31"/>
  <p:tag name="KSO_WM_TAG_VERSION" val="1.0"/>
  <p:tag name="KSO_WM_BEAUTIFY_FLAG" val="#wm#"/>
  <p:tag name="KSO_WM_TEMPLATE_CATEGORY" val="custom"/>
  <p:tag name="KSO_WM_TEMPLATE_INDEX" val="20177927"/>
  <p:tag name="KSO_WM_TEMPLATE_MASTER_TYPE" val="1"/>
  <p:tag name="KSO_WM_TEMPLATE_COLOR_TYPE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1"/>
  <p:tag name="KSO_WM_TEMPLATE_THUMBS_INDEX" val="1、4、5、6、12、13、19、23、26、30、31"/>
  <p:tag name="KSO_WM_SLIDE_ID" val="custom20177927_1"/>
  <p:tag name="KSO_WM_TEMPLATE_SUBCATEGORY" val="0"/>
  <p:tag name="KSO_WM_TEMPLATE_MASTER_TYPE" val="1"/>
  <p:tag name="KSO_WM_TEMPLATE_COLOR_TYPE" val="0"/>
  <p:tag name="KSO_WM_SLIDE_TYPE" val="title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77927"/>
  <p:tag name="KSO_WM_SLIDE_LAYOUT" val="a_b_f"/>
  <p:tag name="KSO_WM_SLIDE_LAYOUT_CNT" val="1_1_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汇报人：XXX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ID" val="custom20177927_1*f*3"/>
  <p:tag name="KSO_WM_TEMPLATE_CATEGORY" val="custom"/>
  <p:tag name="KSO_WM_TEMPLATE_INDEX" val="20177927"/>
  <p:tag name="KSO_WM_UNIT_LAYERLEVEL" val="1"/>
  <p:tag name="KSO_WM_TAG_VERSION" val="1.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水彩答辩清新模板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ID" val="custom20177927_1*a*1"/>
  <p:tag name="KSO_WM_TEMPLATE_CATEGORY" val="custom"/>
  <p:tag name="KSO_WM_TEMPLATE_INDEX" val="20177927"/>
  <p:tag name="KSO_WM_UNIT_LAYERLEVEL" val="1"/>
  <p:tag name="KSO_WM_TAG_VERSION" val="1.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5"/>
  <p:tag name="KSO_WM_SLIDE_ID" val="custom20177927_5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5"/>
  <p:tag name="KSO_WM_SLIDE_SIZE" val="814*484"/>
  <p:tag name="KSO_WM_SLIDE_POSITION" val="72*23"/>
  <p:tag name="KSO_WM_TAG_VERSION" val="1.0"/>
  <p:tag name="KSO_WM_BEAUTIFY_FLAG" val="#wm#"/>
  <p:tag name="KSO_WM_TEMPLATE_CATEGORY" val="custom"/>
  <p:tag name="KSO_WM_TEMPLATE_INDEX" val="20177927"/>
  <p:tag name="KSO_WM_SLIDE_LAYOUT" val="a_d_f"/>
  <p:tag name="KSO_WM_SLIDE_LAYOUT_CNT" val="1_1_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_INDEX" val="3"/>
  <p:tag name="KSO_WM_UNIT_PRESET_TEXT_LEN" val="17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ID" val="custom20177927_5*a*1"/>
  <p:tag name="KSO_WM_TEMPLATE_CATEGORY" val="custom"/>
  <p:tag name="KSO_WM_TEMPLATE_INDEX" val="20177927"/>
  <p:tag name="KSO_WM_UNIT_LAYERLEVEL" val="1"/>
  <p:tag name="KSO_WM_TAG_VERSION" val="1.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03*2870"/>
  <p:tag name="KSO_WM_UNIT_HIGHLIGHT" val="0"/>
  <p:tag name="KSO_WM_UNIT_COMPATIBLE" val="0"/>
  <p:tag name="KSO_WM_UNIT_DIAGRAM_ISNUMVISUAL" val="0"/>
  <p:tag name="KSO_WM_UNIT_DIAGRAM_ISREFERUNIT" val="0"/>
  <p:tag name="KSO_WM_UNIT_ID" val="custom20177927_5*d*1"/>
  <p:tag name="KSO_WM_TEMPLATE_CATEGORY" val="custom"/>
  <p:tag name="KSO_WM_TEMPLATE_INDEX" val="20177927"/>
  <p:tag name="KSO_WM_UNIT_LAYERLEVEL" val="1"/>
  <p:tag name="KSO_WM_TAG_VERSION" val="1.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2"/>
  <p:tag name="KSO_WM_SLIDE_ID" val="custom20177927_2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2"/>
  <p:tag name="KSO_WM_SLIDE_SIZE" val="828*457"/>
  <p:tag name="KSO_WM_SLIDE_POSITION" val="66*28"/>
  <p:tag name="KSO_WM_TAG_VERSION" val="1.0"/>
  <p:tag name="KSO_WM_BEAUTIFY_FLAG" val="#wm#"/>
  <p:tag name="KSO_WM_TEMPLATE_CATEGORY" val="custom"/>
  <p:tag name="KSO_WM_TEMPLATE_INDEX" val="20177927"/>
  <p:tag name="KSO_WM_SLIDE_LAYOUT" val="a_f"/>
  <p:tag name="KSO_WM_SLIDE_LAYOUT_CNT" val="1_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5"/>
  <p:tag name="KSO_WM_UNIT_PRESET_TEXT_LEN" val="465"/>
  <p:tag name="KSO_WM_UNIT_NOCLEAR" val="0"/>
  <p:tag name="KSO_WM_UNIT_VALUE" val="440"/>
  <p:tag name="KSO_WM_UNIT_HIGHLIGHT" val="0"/>
  <p:tag name="KSO_WM_UNIT_COMPATIBLE" val="0"/>
  <p:tag name="KSO_WM_UNIT_DIAGRAM_ISNUMVISUAL" val="0"/>
  <p:tag name="KSO_WM_UNIT_DIAGRAM_ISREFERUNIT" val="0"/>
  <p:tag name="KSO_WM_UNIT_ID" val="custom20177927_2*f*1"/>
  <p:tag name="KSO_WM_TEMPLATE_CATEGORY" val="custom"/>
  <p:tag name="KSO_WM_TEMPLATE_INDEX" val="20177927"/>
  <p:tag name="KSO_WM_UNIT_LAYERLEVEL" val="1"/>
  <p:tag name="KSO_WM_TAG_VERSION" val="1.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3"/>
  <p:tag name="KSO_WM_SLIDE_ID" val="custom20177927_3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3"/>
  <p:tag name="KSO_WM_SLIDE_SIZE" val="828*457"/>
  <p:tag name="KSO_WM_SLIDE_POSITION" val="66*28"/>
  <p:tag name="KSO_WM_TAG_VERSION" val="1.0"/>
  <p:tag name="KSO_WM_BEAUTIFY_FLAG" val="#wm#"/>
  <p:tag name="KSO_WM_TEMPLATE_CATEGORY" val="custom"/>
  <p:tag name="KSO_WM_TEMPLATE_INDEX" val="20177927"/>
  <p:tag name="KSO_WM_SLIDE_LAYOUT" val="a_f"/>
  <p:tag name="KSO_WM_SLIDE_LAYOUT_CNT" val="1_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_INDEX" val="3"/>
  <p:tag name="KSO_WM_UNIT_PRESET_TEXT_LEN" val="17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ID" val="custom20177927_3*a*1"/>
  <p:tag name="KSO_WM_TEMPLATE_CATEGORY" val="custom"/>
  <p:tag name="KSO_WM_TEMPLATE_INDEX" val="20177927"/>
  <p:tag name="KSO_WM_UNIT_LAYERLEVEL" val="1"/>
  <p:tag name="KSO_WM_TAG_VERSION" val="1.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4"/>
  <p:tag name="KSO_WM_UNIT_PRESET_TEXT_LEN" val="228"/>
  <p:tag name="KSO_WM_UNIT_NOCLEAR" val="0"/>
  <p:tag name="KSO_WM_UNIT_VALUE" val="209"/>
  <p:tag name="KSO_WM_UNIT_HIGHLIGHT" val="0"/>
  <p:tag name="KSO_WM_UNIT_COMPATIBLE" val="0"/>
  <p:tag name="KSO_WM_UNIT_DIAGRAM_ISNUMVISUAL" val="0"/>
  <p:tag name="KSO_WM_UNIT_DIAGRAM_ISREFERUNIT" val="0"/>
  <p:tag name="KSO_WM_UNIT_ID" val="custom20177927_3*f*1"/>
  <p:tag name="KSO_WM_TEMPLATE_CATEGORY" val="custom"/>
  <p:tag name="KSO_WM_TEMPLATE_INDEX" val="20177927"/>
  <p:tag name="KSO_WM_UNIT_LAYERLEVEL" val="1"/>
  <p:tag name="KSO_WM_TAG_VERSION" val="1.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4"/>
  <p:tag name="KSO_WM_SLIDE_ID" val="custom20177927_4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4"/>
  <p:tag name="KSO_WM_SLIDE_SIZE" val="827*426"/>
  <p:tag name="KSO_WM_SLIDE_POSITION" val="66*36"/>
  <p:tag name="KSO_WM_TAG_VERSION" val="1.0"/>
  <p:tag name="KSO_WM_BEAUTIFY_FLAG" val="#wm#"/>
  <p:tag name="KSO_WM_TEMPLATE_CATEGORY" val="custom"/>
  <p:tag name="KSO_WM_TEMPLATE_INDEX" val="20177927"/>
  <p:tag name="KSO_WM_SLIDE_LAYOUT" val="a_d_f"/>
  <p:tag name="KSO_WM_SLIDE_LAYOUT_CNT" val="1_1_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4"/>
  <p:tag name="KSO_WM_UNIT_PRESET_TEXT_LEN" val="228"/>
  <p:tag name="KSO_WM_UNIT_NOCLEAR" val="0"/>
  <p:tag name="KSO_WM_UNIT_VALUE" val="195"/>
  <p:tag name="KSO_WM_UNIT_HIGHLIGHT" val="0"/>
  <p:tag name="KSO_WM_UNIT_COMPATIBLE" val="0"/>
  <p:tag name="KSO_WM_UNIT_DIAGRAM_ISNUMVISUAL" val="0"/>
  <p:tag name="KSO_WM_UNIT_DIAGRAM_ISREFERUNIT" val="0"/>
  <p:tag name="KSO_WM_UNIT_ID" val="custom20177927_4*f*1"/>
  <p:tag name="KSO_WM_TEMPLATE_CATEGORY" val="custom"/>
  <p:tag name="KSO_WM_TEMPLATE_INDEX" val="20177927"/>
  <p:tag name="KSO_WM_UNIT_LAYERLEVEL" val="1"/>
  <p:tag name="KSO_WM_TAG_VERSION" val="1.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11"/>
  <p:tag name="KSO_WM_SLIDE_ID" val="custom20177927_30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30"/>
  <p:tag name="KSO_WM_SLIDE_SIZE" val="835.356*355.527"/>
  <p:tag name="KSO_WM_SLIDE_POSITION" val="77.895*120.033"/>
  <p:tag name="KSO_WM_TAG_VERSION" val="1.0"/>
  <p:tag name="KSO_WM_BEAUTIFY_FLAG" val="#wm#"/>
  <p:tag name="KSO_WM_TEMPLATE_CATEGORY" val="custom"/>
  <p:tag name="KSO_WM_TEMPLATE_INDEX" val="20177927"/>
  <p:tag name="KSO_WM_SLIDE_LAYOUT" val="a_b_h"/>
  <p:tag name="KSO_WM_SLIDE_LAYOUT_CNT" val="1_1_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4"/>
  <p:tag name="KSO_WM_UNIT_PRESET_TEXT_LEN" val="83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UNIT_ID" val="custom20177927_30*h_f*1_1"/>
  <p:tag name="KSO_WM_TEMPLATE_CATEGORY" val="custom"/>
  <p:tag name="KSO_WM_TEMPLATE_INDEX" val="20177927"/>
  <p:tag name="KSO_WM_UNIT_LAYERLEVEL" val="1_1"/>
  <p:tag name="KSO_WM_TAG_VERSION" val="1.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177927_30*i*7"/>
  <p:tag name="KSO_WM_TEMPLATE_CATEGORY" val="custom"/>
  <p:tag name="KSO_WM_TEMPLATE_INDEX" val="20177927"/>
  <p:tag name="KSO_WM_UNIT_LAYERLEVEL" val="1"/>
  <p:tag name="KSO_WM_TAG_VERSION" val="1.0"/>
  <p:tag name="KSO_WM_BEAUTIFY_FLAG" val="#wm#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_INDEX" val="3"/>
  <p:tag name="KSO_WM_UNIT_PRESET_TEXT_LEN" val="17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UNIT_ID" val="custom20177927_30*a*1"/>
  <p:tag name="KSO_WM_TEMPLATE_CATEGORY" val="custom"/>
  <p:tag name="KSO_WM_TEMPLATE_INDEX" val="20177927"/>
  <p:tag name="KSO_WM_UNIT_LAYERLEVEL" val="1"/>
  <p:tag name="KSO_WM_TAG_VERSION" val="1.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4"/>
  <p:tag name="KSO_WM_UNIT_PRESET_TEXT_LEN" val="83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UNIT_ID" val="custom20177927_30*h_f*2_1"/>
  <p:tag name="KSO_WM_TEMPLATE_CATEGORY" val="custom"/>
  <p:tag name="KSO_WM_TEMPLATE_INDEX" val="20177927"/>
  <p:tag name="KSO_WM_UNIT_LAYERLEVEL" val="1_1"/>
  <p:tag name="KSO_WM_TAG_VERSION" val="1.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9"/>
  <p:tag name="KSO_WM_SLIDE_ID" val="custom20177927_28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28"/>
  <p:tag name="KSO_WM_SLIDE_SIZE" val="828*437"/>
  <p:tag name="KSO_WM_SLIDE_POSITION" val="66*43"/>
  <p:tag name="KSO_WM_TAG_VERSION" val="1.0"/>
  <p:tag name="KSO_WM_BEAUTIFY_FLAG" val="#wm#"/>
  <p:tag name="KSO_WM_TEMPLATE_CATEGORY" val="custom"/>
  <p:tag name="KSO_WM_TEMPLATE_INDEX" val="20177927"/>
  <p:tag name="KSO_WM_SLIDE_LAYOUT" val="f"/>
  <p:tag name="KSO_WM_SLIDE_LAYOUT_CNT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4"/>
  <p:tag name="KSO_WM_SLIDE_ID" val="custom20177927_4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4"/>
  <p:tag name="KSO_WM_SLIDE_SIZE" val="827*426"/>
  <p:tag name="KSO_WM_SLIDE_POSITION" val="66*36"/>
  <p:tag name="KSO_WM_TAG_VERSION" val="1.0"/>
  <p:tag name="KSO_WM_BEAUTIFY_FLAG" val="#wm#"/>
  <p:tag name="KSO_WM_TEMPLATE_CATEGORY" val="custom"/>
  <p:tag name="KSO_WM_TEMPLATE_INDEX" val="20177927"/>
  <p:tag name="KSO_WM_SLIDE_LAYOUT" val="a_d_f"/>
  <p:tag name="KSO_WM_SLIDE_LAYOUT_CNT" val="1_1_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4"/>
  <p:tag name="KSO_WM_UNIT_PRESET_TEXT_LEN" val="228"/>
  <p:tag name="KSO_WM_UNIT_NOCLEAR" val="0"/>
  <p:tag name="KSO_WM_UNIT_VALUE" val="195"/>
  <p:tag name="KSO_WM_UNIT_HIGHLIGHT" val="0"/>
  <p:tag name="KSO_WM_UNIT_COMPATIBLE" val="0"/>
  <p:tag name="KSO_WM_UNIT_DIAGRAM_ISNUMVISUAL" val="0"/>
  <p:tag name="KSO_WM_UNIT_DIAGRAM_ISREFERUNIT" val="0"/>
  <p:tag name="KSO_WM_UNIT_ID" val="custom20177927_4*f*1"/>
  <p:tag name="KSO_WM_TEMPLATE_CATEGORY" val="custom"/>
  <p:tag name="KSO_WM_TEMPLATE_INDEX" val="20177927"/>
  <p:tag name="KSO_WM_UNIT_LAYERLEVEL" val="1"/>
  <p:tag name="KSO_WM_TAG_VERSION" val="1.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11"/>
  <p:tag name="KSO_WM_SLIDE_ID" val="custom20177927_30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30"/>
  <p:tag name="KSO_WM_SLIDE_SIZE" val="835.356*355.527"/>
  <p:tag name="KSO_WM_SLIDE_POSITION" val="77.895*120.033"/>
  <p:tag name="KSO_WM_TAG_VERSION" val="1.0"/>
  <p:tag name="KSO_WM_BEAUTIFY_FLAG" val="#wm#"/>
  <p:tag name="KSO_WM_TEMPLATE_CATEGORY" val="custom"/>
  <p:tag name="KSO_WM_TEMPLATE_INDEX" val="20177927"/>
  <p:tag name="KSO_WM_SLIDE_LAYOUT" val="a_b_h"/>
  <p:tag name="KSO_WM_SLIDE_LAYOUT_CNT" val="1_1_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4"/>
  <p:tag name="KSO_WM_UNIT_PRESET_TEXT_LEN" val="83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UNIT_ID" val="custom20177927_30*h_f*1_1"/>
  <p:tag name="KSO_WM_TEMPLATE_CATEGORY" val="custom"/>
  <p:tag name="KSO_WM_TEMPLATE_INDEX" val="20177927"/>
  <p:tag name="KSO_WM_UNIT_LAYERLEVEL" val="1_1"/>
  <p:tag name="KSO_WM_TAG_VERSION" val="1.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177927_30*i*7"/>
  <p:tag name="KSO_WM_TEMPLATE_CATEGORY" val="custom"/>
  <p:tag name="KSO_WM_TEMPLATE_INDEX" val="20177927"/>
  <p:tag name="KSO_WM_UNIT_LAYERLEVEL" val="1"/>
  <p:tag name="KSO_WM_TAG_VERSION" val="1.0"/>
  <p:tag name="KSO_WM_BEAUTIFY_FLAG" val="#wm#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4"/>
  <p:tag name="KSO_WM_UNIT_PRESET_TEXT_LEN" val="83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UNIT_ID" val="custom20177927_30*h_f*2_1"/>
  <p:tag name="KSO_WM_TEMPLATE_CATEGORY" val="custom"/>
  <p:tag name="KSO_WM_TEMPLATE_INDEX" val="20177927"/>
  <p:tag name="KSO_WM_UNIT_LAYERLEVEL" val="1_1"/>
  <p:tag name="KSO_WM_TAG_VERSION" val="1.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10"/>
  <p:tag name="KSO_WM_SLIDE_ID" val="custom20177927_29"/>
  <p:tag name="KSO_WM_TEMPLATE_SUBCATEGORY" val="0"/>
  <p:tag name="KSO_WM_TEMPLATE_MASTER_TYPE" val="1"/>
  <p:tag name="KSO_WM_TEMPLATE_COLOR_TYPE" val="0"/>
  <p:tag name="KSO_WM_SLIDE_TYPE" val="text"/>
  <p:tag name="KSO_WM_SLIDE_ITEM_CNT" val="0"/>
  <p:tag name="KSO_WM_SLIDE_INDEX" val="29"/>
  <p:tag name="KSO_WM_SLIDE_SIZE" val="701*321"/>
  <p:tag name="KSO_WM_SLIDE_POSITION" val="119*106"/>
  <p:tag name="KSO_WM_TAG_VERSION" val="1.0"/>
  <p:tag name="KSO_WM_BEAUTIFY_FLAG" val="#wm#"/>
  <p:tag name="KSO_WM_TEMPLATE_CATEGORY" val="custom"/>
  <p:tag name="KSO_WM_TEMPLATE_INDEX" val="20177927"/>
  <p:tag name="KSO_WM_SLIDE_LAYOUT" val="f_g"/>
  <p:tag name="KSO_WM_SLIDE_LAYOUT_CNT" val="1_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177927_29*i*1"/>
  <p:tag name="KSO_WM_TEMPLATE_CATEGORY" val="custom"/>
  <p:tag name="KSO_WM_TEMPLATE_INDEX" val="20177927"/>
  <p:tag name="KSO_WM_UNIT_LAYERLEVEL" val="1"/>
  <p:tag name="KSO_WM_TAG_VERSION" val="1.0"/>
  <p:tag name="KSO_WM_BEAUTIFY_FLAG" val="#wm#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_INDEX" val="5"/>
  <p:tag name="KSO_WM_UNIT_PRESET_TEXT_LEN" val="232"/>
  <p:tag name="KSO_WM_UNIT_NOCLEAR" val="0"/>
  <p:tag name="KSO_WM_UNIT_VALUE" val="15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177927_29*f*1"/>
  <p:tag name="KSO_WM_TEMPLATE_CATEGORY" val="custom"/>
  <p:tag name="KSO_WM_TEMPLATE_INDEX" val="20177927"/>
  <p:tag name="KSO_WM_UNIT_LAYERLEVEL" val="1"/>
  <p:tag name="KSO_WM_TAG_VERSION" val="1.0"/>
  <p:tag name="KSO_WM_BEAUTIFY_FLAG" val="#wm#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OMBINE_RELATE_SLIDE_ID" val="background20176932_12"/>
  <p:tag name="KSO_WM_SLIDE_ID" val="custom20177927_31"/>
  <p:tag name="KSO_WM_TEMPLATE_SUBCATEGORY" val="0"/>
  <p:tag name="KSO_WM_TEMPLATE_MASTER_TYPE" val="1"/>
  <p:tag name="KSO_WM_TEMPLATE_COLOR_TYPE" val="0"/>
  <p:tag name="KSO_WM_SLIDE_TYPE" val="endPage"/>
  <p:tag name="KSO_WM_SLIDE_ITEM_CNT" val="0"/>
  <p:tag name="KSO_WM_SLIDE_INDEX" val="31"/>
  <p:tag name="KSO_WM_TAG_VERSION" val="1.0"/>
  <p:tag name="KSO_WM_BEAUTIFY_FLAG" val="#wm#"/>
  <p:tag name="KSO_WM_TEMPLATE_CATEGORY" val="custom"/>
  <p:tag name="KSO_WM_TEMPLATE_INDEX" val="20177927"/>
  <p:tag name="KSO_WM_SLIDE_LAYOUT" val="a_f"/>
  <p:tag name="KSO_WM_SLIDE_LAYOUT_CNT" val="1_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77927_31*a*1"/>
  <p:tag name="KSO_WM_TEMPLATE_CATEGORY" val="custom"/>
  <p:tag name="KSO_WM_TEMPLATE_INDEX" val="20177927"/>
  <p:tag name="KSO_WM_UNIT_LAYERLEVEL" val="1"/>
  <p:tag name="KSO_WM_TAG_VERSION" val="1.0"/>
  <p:tag name="KSO_WM_BEAUTIFY_FLAG" val="#wm#"/>
  <p:tag name="KSO_WM_UNIT_PRESET_TEXT" val="感谢观看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E2ECD7"/>
      </a:dk2>
      <a:lt2>
        <a:srgbClr val="F8F7F7"/>
      </a:lt2>
      <a:accent1>
        <a:srgbClr val="367E3E"/>
      </a:accent1>
      <a:accent2>
        <a:srgbClr val="46A450"/>
      </a:accent2>
      <a:accent3>
        <a:srgbClr val="62BC6C"/>
      </a:accent3>
      <a:accent4>
        <a:srgbClr val="73BC62"/>
      </a:accent4>
      <a:accent5>
        <a:srgbClr val="90A446"/>
      </a:accent5>
      <a:accent6>
        <a:srgbClr val="B48B50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NDE2ZWM1Yy0wNjQ1LTRjMDktOTAzNC05OGJkMGQ3YTk2OTQiCn0K"/>
    </extobj>
  </extobjs>
</s:customData>
</file>

<file path=customXml/itemProps1.xml><?xml version="1.0" encoding="utf-8"?>
<ds:datastoreItem xmlns:ds="http://schemas.openxmlformats.org/officeDocument/2006/customXml" ds:itemID="{7D8039C2-E1ED-45BE-98E7-873D8B9702DB}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1796</Words>
  <Application>Microsoft Office PowerPoint</Application>
  <PresentationFormat>Широкоэкранный</PresentationFormat>
  <Paragraphs>37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微软雅黑</vt:lpstr>
      <vt:lpstr>Arial</vt:lpstr>
      <vt:lpstr>Calibri</vt:lpstr>
      <vt:lpstr>Wingdings</vt:lpstr>
      <vt:lpstr>Office 主题​​</vt:lpstr>
      <vt:lpstr>1_Office 主题​​</vt:lpstr>
      <vt:lpstr>Презентация PowerPoint</vt:lpstr>
      <vt:lpstr>Презентация PowerPoint</vt:lpstr>
      <vt:lpstr>Презентация PowerPoint</vt:lpstr>
      <vt:lpstr>персиарня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Irina Laputskaja</cp:lastModifiedBy>
  <cp:revision>177</cp:revision>
  <dcterms:created xsi:type="dcterms:W3CDTF">2019-06-19T02:08:00Z</dcterms:created>
  <dcterms:modified xsi:type="dcterms:W3CDTF">2023-05-10T05:58:51Z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EB5B3402ED594157A5E177FFBA74C621_11</vt:lpwstr>
  </property>
</Properties>
</file>